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9" r:id="rId4"/>
    <p:sldMasterId id="2147483834" r:id="rId5"/>
  </p:sldMasterIdLst>
  <p:notesMasterIdLst>
    <p:notesMasterId r:id="rId13"/>
  </p:notesMasterIdLst>
  <p:sldIdLst>
    <p:sldId id="258" r:id="rId6"/>
    <p:sldId id="343" r:id="rId7"/>
    <p:sldId id="347" r:id="rId8"/>
    <p:sldId id="345" r:id="rId9"/>
    <p:sldId id="346" r:id="rId10"/>
    <p:sldId id="344" r:id="rId11"/>
    <p:sldId id="348" r:id="rId12"/>
  </p:sldIdLst>
  <p:sldSz cx="24387175" cy="13716000"/>
  <p:notesSz cx="7102475" cy="9388475"/>
  <p:defaultTextStyle>
    <a:defPPr>
      <a:defRPr lang="en-US"/>
    </a:defPPr>
    <a:lvl1pPr marL="0" algn="l" defTabSz="914446" rtl="0" eaLnBrk="1" latinLnBrk="0" hangingPunct="1">
      <a:defRPr sz="3600" kern="1200">
        <a:solidFill>
          <a:schemeClr val="tx1"/>
        </a:solidFill>
        <a:latin typeface="+mn-lt"/>
        <a:ea typeface="+mn-ea"/>
        <a:cs typeface="+mn-cs"/>
      </a:defRPr>
    </a:lvl1pPr>
    <a:lvl2pPr marL="914446" algn="l" defTabSz="914446" rtl="0" eaLnBrk="1" latinLnBrk="0" hangingPunct="1">
      <a:defRPr sz="3600" kern="1200">
        <a:solidFill>
          <a:schemeClr val="tx1"/>
        </a:solidFill>
        <a:latin typeface="+mn-lt"/>
        <a:ea typeface="+mn-ea"/>
        <a:cs typeface="+mn-cs"/>
      </a:defRPr>
    </a:lvl2pPr>
    <a:lvl3pPr marL="1828891" algn="l" defTabSz="914446" rtl="0" eaLnBrk="1" latinLnBrk="0" hangingPunct="1">
      <a:defRPr sz="3600" kern="1200">
        <a:solidFill>
          <a:schemeClr val="tx1"/>
        </a:solidFill>
        <a:latin typeface="+mn-lt"/>
        <a:ea typeface="+mn-ea"/>
        <a:cs typeface="+mn-cs"/>
      </a:defRPr>
    </a:lvl3pPr>
    <a:lvl4pPr marL="2743337" algn="l" defTabSz="914446" rtl="0" eaLnBrk="1" latinLnBrk="0" hangingPunct="1">
      <a:defRPr sz="3600" kern="1200">
        <a:solidFill>
          <a:schemeClr val="tx1"/>
        </a:solidFill>
        <a:latin typeface="+mn-lt"/>
        <a:ea typeface="+mn-ea"/>
        <a:cs typeface="+mn-cs"/>
      </a:defRPr>
    </a:lvl4pPr>
    <a:lvl5pPr marL="3657783" algn="l" defTabSz="914446" rtl="0" eaLnBrk="1" latinLnBrk="0" hangingPunct="1">
      <a:defRPr sz="3600" kern="1200">
        <a:solidFill>
          <a:schemeClr val="tx1"/>
        </a:solidFill>
        <a:latin typeface="+mn-lt"/>
        <a:ea typeface="+mn-ea"/>
        <a:cs typeface="+mn-cs"/>
      </a:defRPr>
    </a:lvl5pPr>
    <a:lvl6pPr marL="4572229" algn="l" defTabSz="914446" rtl="0" eaLnBrk="1" latinLnBrk="0" hangingPunct="1">
      <a:defRPr sz="3600" kern="1200">
        <a:solidFill>
          <a:schemeClr val="tx1"/>
        </a:solidFill>
        <a:latin typeface="+mn-lt"/>
        <a:ea typeface="+mn-ea"/>
        <a:cs typeface="+mn-cs"/>
      </a:defRPr>
    </a:lvl6pPr>
    <a:lvl7pPr marL="5486674" algn="l" defTabSz="914446" rtl="0" eaLnBrk="1" latinLnBrk="0" hangingPunct="1">
      <a:defRPr sz="3600" kern="1200">
        <a:solidFill>
          <a:schemeClr val="tx1"/>
        </a:solidFill>
        <a:latin typeface="+mn-lt"/>
        <a:ea typeface="+mn-ea"/>
        <a:cs typeface="+mn-cs"/>
      </a:defRPr>
    </a:lvl7pPr>
    <a:lvl8pPr marL="6401120" algn="l" defTabSz="914446" rtl="0" eaLnBrk="1" latinLnBrk="0" hangingPunct="1">
      <a:defRPr sz="3600" kern="1200">
        <a:solidFill>
          <a:schemeClr val="tx1"/>
        </a:solidFill>
        <a:latin typeface="+mn-lt"/>
        <a:ea typeface="+mn-ea"/>
        <a:cs typeface="+mn-cs"/>
      </a:defRPr>
    </a:lvl8pPr>
    <a:lvl9pPr marL="7315566" algn="l" defTabSz="914446"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tell, Joe" initials="RJ" lastIdx="1" clrIdx="0">
    <p:extLst>
      <p:ext uri="{19B8F6BF-5375-455C-9EA6-DF929625EA0E}">
        <p15:presenceInfo xmlns:p15="http://schemas.microsoft.com/office/powerpoint/2012/main" userId="S::jrytell@idexcorp.com::7aab0580-814e-4b90-8b26-4395a82df9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C3"/>
    <a:srgbClr val="005D9D"/>
    <a:srgbClr val="FFCC00"/>
    <a:srgbClr val="77BC1F"/>
    <a:srgbClr val="5B2B82"/>
    <a:srgbClr val="FF8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4" autoAdjust="0"/>
    <p:restoredTop sz="93810" autoAdjust="0"/>
  </p:normalViewPr>
  <p:slideViewPr>
    <p:cSldViewPr snapToGrid="0" snapToObjects="1">
      <p:cViewPr varScale="1">
        <p:scale>
          <a:sx n="52" d="100"/>
          <a:sy n="52" d="100"/>
        </p:scale>
        <p:origin x="1020"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54" d="100"/>
        <a:sy n="54" d="100"/>
      </p:scale>
      <p:origin x="0" y="-115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1"/>
            <a:ext cx="3077739" cy="471054"/>
          </a:xfrm>
          <a:prstGeom prst="rect">
            <a:avLst/>
          </a:prstGeom>
        </p:spPr>
        <p:txBody>
          <a:bodyPr vert="horz" lIns="94229" tIns="47114" rIns="94229" bIns="47114" rtlCol="0"/>
          <a:lstStyle>
            <a:lvl1pPr algn="r">
              <a:defRPr sz="1200"/>
            </a:lvl1pPr>
          </a:lstStyle>
          <a:p>
            <a:fld id="{041DEFEA-2D47-BE42-A2A8-EFEF468DE805}" type="datetimeFigureOut">
              <a:rPr lang="en-US" smtClean="0"/>
              <a:t>10/6/2025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B11E793-1ED9-BB4B-A821-61015B3E09C6}" type="slidenum">
              <a:rPr lang="en-US" smtClean="0"/>
              <a:t>‹#›</a:t>
            </a:fld>
            <a:endParaRPr lang="en-US"/>
          </a:p>
        </p:txBody>
      </p:sp>
    </p:spTree>
    <p:extLst>
      <p:ext uri="{BB962C8B-B14F-4D97-AF65-F5344CB8AC3E}">
        <p14:creationId xmlns:p14="http://schemas.microsoft.com/office/powerpoint/2010/main" val="1652882042"/>
      </p:ext>
    </p:extLst>
  </p:cSld>
  <p:clrMap bg1="lt1" tx1="dk1" bg2="lt2" tx2="dk2" accent1="accent1" accent2="accent2" accent3="accent3" accent4="accent4" accent5="accent5" accent6="accent6" hlink="hlink" folHlink="folHlink"/>
  <p:notesStyle>
    <a:lvl1pPr marL="0" algn="l" defTabSz="1828891" rtl="0" eaLnBrk="1" latinLnBrk="0" hangingPunct="1">
      <a:defRPr sz="2400" kern="1200">
        <a:solidFill>
          <a:schemeClr val="tx1"/>
        </a:solidFill>
        <a:latin typeface="+mn-lt"/>
        <a:ea typeface="+mn-ea"/>
        <a:cs typeface="+mn-cs"/>
      </a:defRPr>
    </a:lvl1pPr>
    <a:lvl2pPr marL="914446" algn="l" defTabSz="1828891" rtl="0" eaLnBrk="1" latinLnBrk="0" hangingPunct="1">
      <a:defRPr sz="2400" kern="1200">
        <a:solidFill>
          <a:schemeClr val="tx1"/>
        </a:solidFill>
        <a:latin typeface="+mn-lt"/>
        <a:ea typeface="+mn-ea"/>
        <a:cs typeface="+mn-cs"/>
      </a:defRPr>
    </a:lvl2pPr>
    <a:lvl3pPr marL="1828891" algn="l" defTabSz="1828891" rtl="0" eaLnBrk="1" latinLnBrk="0" hangingPunct="1">
      <a:defRPr sz="2400" kern="1200">
        <a:solidFill>
          <a:schemeClr val="tx1"/>
        </a:solidFill>
        <a:latin typeface="+mn-lt"/>
        <a:ea typeface="+mn-ea"/>
        <a:cs typeface="+mn-cs"/>
      </a:defRPr>
    </a:lvl3pPr>
    <a:lvl4pPr marL="2743337" algn="l" defTabSz="1828891" rtl="0" eaLnBrk="1" latinLnBrk="0" hangingPunct="1">
      <a:defRPr sz="2400" kern="1200">
        <a:solidFill>
          <a:schemeClr val="tx1"/>
        </a:solidFill>
        <a:latin typeface="+mn-lt"/>
        <a:ea typeface="+mn-ea"/>
        <a:cs typeface="+mn-cs"/>
      </a:defRPr>
    </a:lvl4pPr>
    <a:lvl5pPr marL="3657783" algn="l" defTabSz="1828891" rtl="0" eaLnBrk="1" latinLnBrk="0" hangingPunct="1">
      <a:defRPr sz="2400" kern="1200">
        <a:solidFill>
          <a:schemeClr val="tx1"/>
        </a:solidFill>
        <a:latin typeface="+mn-lt"/>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04A8337-659D-4E94-84F6-F67F86ADFF6A}"/>
              </a:ext>
            </a:extLst>
          </p:cNvPr>
          <p:cNvSpPr>
            <a:spLocks noGrp="1"/>
          </p:cNvSpPr>
          <p:nvPr>
            <p:ph type="body" sz="quarter" idx="15" hasCustomPrompt="1"/>
          </p:nvPr>
        </p:nvSpPr>
        <p:spPr>
          <a:xfrm>
            <a:off x="1105045" y="7277142"/>
            <a:ext cx="21357831" cy="838200"/>
          </a:xfrm>
        </p:spPr>
        <p:txBody>
          <a:bodyPr anchor="ct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solidFill>
                  <a:schemeClr val="bg1"/>
                </a:solidFill>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Subhead Goes Here</a:t>
            </a:r>
          </a:p>
        </p:txBody>
      </p:sp>
      <p:sp>
        <p:nvSpPr>
          <p:cNvPr id="9" name="Text Placeholder 8">
            <a:extLst>
              <a:ext uri="{FF2B5EF4-FFF2-40B4-BE49-F238E27FC236}">
                <a16:creationId xmlns:a16="http://schemas.microsoft.com/office/drawing/2014/main" id="{5DB3555C-01F2-43F9-A84D-512C704AF23C}"/>
              </a:ext>
            </a:extLst>
          </p:cNvPr>
          <p:cNvSpPr>
            <a:spLocks noGrp="1"/>
          </p:cNvSpPr>
          <p:nvPr>
            <p:ph type="body" sz="quarter" idx="14" hasCustomPrompt="1"/>
          </p:nvPr>
        </p:nvSpPr>
        <p:spPr>
          <a:xfrm>
            <a:off x="1105045" y="1208109"/>
            <a:ext cx="21357831" cy="5238750"/>
          </a:xfrm>
        </p:spPr>
        <p:txBody>
          <a:bodyPr anchor="ctr">
            <a:normAutofit/>
          </a:bodyPr>
          <a:lstStyle>
            <a:lvl1pPr>
              <a:lnSpc>
                <a:spcPct val="100000"/>
              </a:lnSpc>
              <a:defRPr sz="14000">
                <a:solidFill>
                  <a:schemeClr val="bg1"/>
                </a:solidFill>
                <a:latin typeface="+mj-lt"/>
              </a:defRPr>
            </a:lvl1pPr>
          </a:lstStyle>
          <a:p>
            <a:pPr lvl="0"/>
            <a:r>
              <a:rPr lang="en-US" dirty="0"/>
              <a:t>Click Here to Edit </a:t>
            </a:r>
            <a:br>
              <a:rPr lang="en-US" dirty="0"/>
            </a:br>
            <a:r>
              <a:rPr lang="en-US" dirty="0"/>
              <a:t>Master Headline</a:t>
            </a:r>
          </a:p>
        </p:txBody>
      </p:sp>
      <p:sp>
        <p:nvSpPr>
          <p:cNvPr id="12" name="Text Placeholder 10">
            <a:extLst>
              <a:ext uri="{FF2B5EF4-FFF2-40B4-BE49-F238E27FC236}">
                <a16:creationId xmlns:a16="http://schemas.microsoft.com/office/drawing/2014/main" id="{2F666627-505F-43A0-B662-E6B5413C6819}"/>
              </a:ext>
            </a:extLst>
          </p:cNvPr>
          <p:cNvSpPr>
            <a:spLocks noGrp="1"/>
          </p:cNvSpPr>
          <p:nvPr>
            <p:ph type="body" sz="quarter" idx="16" hasCustomPrompt="1"/>
          </p:nvPr>
        </p:nvSpPr>
        <p:spPr>
          <a:xfrm>
            <a:off x="1105045" y="8784206"/>
            <a:ext cx="21357831" cy="532236"/>
          </a:xfrm>
        </p:spPr>
        <p:txBody>
          <a:bodyPr anchor="ctr">
            <a:norm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sz="4000">
                <a:solidFill>
                  <a:schemeClr val="bg1"/>
                </a:solidFill>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Presenter Name</a:t>
            </a:r>
          </a:p>
        </p:txBody>
      </p:sp>
      <p:sp>
        <p:nvSpPr>
          <p:cNvPr id="13" name="Text Placeholder 10">
            <a:extLst>
              <a:ext uri="{FF2B5EF4-FFF2-40B4-BE49-F238E27FC236}">
                <a16:creationId xmlns:a16="http://schemas.microsoft.com/office/drawing/2014/main" id="{6049572E-CD45-46B4-AF57-802389B76B37}"/>
              </a:ext>
            </a:extLst>
          </p:cNvPr>
          <p:cNvSpPr>
            <a:spLocks noGrp="1"/>
          </p:cNvSpPr>
          <p:nvPr>
            <p:ph type="body" sz="quarter" idx="17" hasCustomPrompt="1"/>
          </p:nvPr>
        </p:nvSpPr>
        <p:spPr>
          <a:xfrm>
            <a:off x="1105045" y="9421140"/>
            <a:ext cx="21357831" cy="532236"/>
          </a:xfrm>
        </p:spPr>
        <p:txBody>
          <a:bodyPr anchor="ctr">
            <a:norm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sz="3000">
                <a:solidFill>
                  <a:schemeClr val="bg1"/>
                </a:solidFill>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Date Goes Here</a:t>
            </a:r>
          </a:p>
        </p:txBody>
      </p:sp>
    </p:spTree>
    <p:extLst>
      <p:ext uri="{BB962C8B-B14F-4D97-AF65-F5344CB8AC3E}">
        <p14:creationId xmlns:p14="http://schemas.microsoft.com/office/powerpoint/2010/main" val="195404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Slide - 1">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8984DB-1313-42B0-90DC-C7F2CF9C8952}"/>
              </a:ext>
            </a:extLst>
          </p:cNvPr>
          <p:cNvSpPr/>
          <p:nvPr/>
        </p:nvSpPr>
        <p:spPr>
          <a:xfrm>
            <a:off x="-323891" y="-232310"/>
            <a:ext cx="16467458" cy="14287500"/>
          </a:xfrm>
          <a:custGeom>
            <a:avLst/>
            <a:gdLst>
              <a:gd name="connsiteX0" fmla="*/ 0 w 12960114"/>
              <a:gd name="connsiteY0" fmla="*/ 0 h 14287500"/>
              <a:gd name="connsiteX1" fmla="*/ 12960114 w 12960114"/>
              <a:gd name="connsiteY1" fmla="*/ 0 h 14287500"/>
              <a:gd name="connsiteX2" fmla="*/ 12960114 w 12960114"/>
              <a:gd name="connsiteY2" fmla="*/ 14287500 h 14287500"/>
              <a:gd name="connsiteX3" fmla="*/ 0 w 12960114"/>
              <a:gd name="connsiteY3" fmla="*/ 14287500 h 14287500"/>
              <a:gd name="connsiteX4" fmla="*/ 0 w 12960114"/>
              <a:gd name="connsiteY4" fmla="*/ 0 h 14287500"/>
              <a:gd name="connsiteX0" fmla="*/ 0 w 16465314"/>
              <a:gd name="connsiteY0" fmla="*/ 0 h 14287500"/>
              <a:gd name="connsiteX1" fmla="*/ 16465314 w 16465314"/>
              <a:gd name="connsiteY1" fmla="*/ 38100 h 14287500"/>
              <a:gd name="connsiteX2" fmla="*/ 12960114 w 16465314"/>
              <a:gd name="connsiteY2" fmla="*/ 14287500 h 14287500"/>
              <a:gd name="connsiteX3" fmla="*/ 0 w 16465314"/>
              <a:gd name="connsiteY3" fmla="*/ 14287500 h 14287500"/>
              <a:gd name="connsiteX4" fmla="*/ 0 w 16465314"/>
              <a:gd name="connsiteY4" fmla="*/ 0 h 1428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5314" h="14287500">
                <a:moveTo>
                  <a:pt x="0" y="0"/>
                </a:moveTo>
                <a:lnTo>
                  <a:pt x="16465314" y="38100"/>
                </a:lnTo>
                <a:lnTo>
                  <a:pt x="12960114" y="14287500"/>
                </a:lnTo>
                <a:lnTo>
                  <a:pt x="0" y="142875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a:extLst>
              <a:ext uri="{FF2B5EF4-FFF2-40B4-BE49-F238E27FC236}">
                <a16:creationId xmlns:a16="http://schemas.microsoft.com/office/drawing/2014/main" id="{DC58C1EB-BB46-433F-B8E7-4190A2F6158C}"/>
              </a:ext>
            </a:extLst>
          </p:cNvPr>
          <p:cNvSpPr>
            <a:spLocks noGrp="1" noChangeAspect="1"/>
          </p:cNvSpPr>
          <p:nvPr>
            <p:ph type="pic" idx="14" hasCustomPrompt="1"/>
          </p:nvPr>
        </p:nvSpPr>
        <p:spPr>
          <a:xfrm>
            <a:off x="12574777" y="-232310"/>
            <a:ext cx="12085109" cy="14287500"/>
          </a:xfrm>
          <a:custGeom>
            <a:avLst/>
            <a:gdLst>
              <a:gd name="connsiteX0" fmla="*/ 0 w 24384000"/>
              <a:gd name="connsiteY0" fmla="*/ 0 h 13716000"/>
              <a:gd name="connsiteX1" fmla="*/ 24384000 w 24384000"/>
              <a:gd name="connsiteY1" fmla="*/ 0 h 13716000"/>
              <a:gd name="connsiteX2" fmla="*/ 24384000 w 24384000"/>
              <a:gd name="connsiteY2" fmla="*/ 13716000 h 13716000"/>
              <a:gd name="connsiteX3" fmla="*/ 0 w 24384000"/>
              <a:gd name="connsiteY3" fmla="*/ 13716000 h 13716000"/>
              <a:gd name="connsiteX4" fmla="*/ 0 w 24384000"/>
              <a:gd name="connsiteY4" fmla="*/ 0 h 13716000"/>
              <a:gd name="connsiteX0" fmla="*/ 16627151 w 24384000"/>
              <a:gd name="connsiteY0" fmla="*/ 37322 h 13716000"/>
              <a:gd name="connsiteX1" fmla="*/ 24384000 w 24384000"/>
              <a:gd name="connsiteY1" fmla="*/ 0 h 13716000"/>
              <a:gd name="connsiteX2" fmla="*/ 24384000 w 24384000"/>
              <a:gd name="connsiteY2" fmla="*/ 13716000 h 13716000"/>
              <a:gd name="connsiteX3" fmla="*/ 0 w 24384000"/>
              <a:gd name="connsiteY3" fmla="*/ 13716000 h 13716000"/>
              <a:gd name="connsiteX4" fmla="*/ 16627151 w 24384000"/>
              <a:gd name="connsiteY4" fmla="*/ 37322 h 13716000"/>
              <a:gd name="connsiteX0" fmla="*/ 2575249 w 10332098"/>
              <a:gd name="connsiteY0" fmla="*/ 37322 h 13716000"/>
              <a:gd name="connsiteX1" fmla="*/ 10332098 w 10332098"/>
              <a:gd name="connsiteY1" fmla="*/ 0 h 13716000"/>
              <a:gd name="connsiteX2" fmla="*/ 10332098 w 10332098"/>
              <a:gd name="connsiteY2" fmla="*/ 13716000 h 13716000"/>
              <a:gd name="connsiteX3" fmla="*/ 0 w 10332098"/>
              <a:gd name="connsiteY3" fmla="*/ 13716000 h 13716000"/>
              <a:gd name="connsiteX4" fmla="*/ 2575249 w 10332098"/>
              <a:gd name="connsiteY4" fmla="*/ 37322 h 13716000"/>
              <a:gd name="connsiteX0" fmla="*/ 2064610 w 10332098"/>
              <a:gd name="connsiteY0" fmla="*/ 1696 h 13716000"/>
              <a:gd name="connsiteX1" fmla="*/ 10332098 w 10332098"/>
              <a:gd name="connsiteY1" fmla="*/ 0 h 13716000"/>
              <a:gd name="connsiteX2" fmla="*/ 10332098 w 10332098"/>
              <a:gd name="connsiteY2" fmla="*/ 13716000 h 13716000"/>
              <a:gd name="connsiteX3" fmla="*/ 0 w 10332098"/>
              <a:gd name="connsiteY3" fmla="*/ 13716000 h 13716000"/>
              <a:gd name="connsiteX4" fmla="*/ 2064610 w 10332098"/>
              <a:gd name="connsiteY4" fmla="*/ 1696 h 13716000"/>
              <a:gd name="connsiteX0" fmla="*/ 3442148 w 11709636"/>
              <a:gd name="connsiteY0" fmla="*/ 1696 h 13822878"/>
              <a:gd name="connsiteX1" fmla="*/ 11709636 w 11709636"/>
              <a:gd name="connsiteY1" fmla="*/ 0 h 13822878"/>
              <a:gd name="connsiteX2" fmla="*/ 11709636 w 11709636"/>
              <a:gd name="connsiteY2" fmla="*/ 13716000 h 13822878"/>
              <a:gd name="connsiteX3" fmla="*/ 0 w 11709636"/>
              <a:gd name="connsiteY3" fmla="*/ 13822878 h 13822878"/>
              <a:gd name="connsiteX4" fmla="*/ 3442148 w 11709636"/>
              <a:gd name="connsiteY4" fmla="*/ 1696 h 13822878"/>
              <a:gd name="connsiteX0" fmla="*/ 3423098 w 11690586"/>
              <a:gd name="connsiteY0" fmla="*/ 1696 h 13822878"/>
              <a:gd name="connsiteX1" fmla="*/ 11690586 w 11690586"/>
              <a:gd name="connsiteY1" fmla="*/ 0 h 13822878"/>
              <a:gd name="connsiteX2" fmla="*/ 11690586 w 11690586"/>
              <a:gd name="connsiteY2" fmla="*/ 13716000 h 13822878"/>
              <a:gd name="connsiteX3" fmla="*/ 0 w 11690586"/>
              <a:gd name="connsiteY3" fmla="*/ 13822878 h 13822878"/>
              <a:gd name="connsiteX4" fmla="*/ 3423098 w 11690586"/>
              <a:gd name="connsiteY4" fmla="*/ 1696 h 1382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586" h="13822878">
                <a:moveTo>
                  <a:pt x="3423098" y="1696"/>
                </a:moveTo>
                <a:lnTo>
                  <a:pt x="11690586" y="0"/>
                </a:lnTo>
                <a:lnTo>
                  <a:pt x="11690586" y="13716000"/>
                </a:lnTo>
                <a:lnTo>
                  <a:pt x="0" y="13822878"/>
                </a:lnTo>
                <a:lnTo>
                  <a:pt x="3423098" y="1696"/>
                </a:lnTo>
                <a:close/>
              </a:path>
            </a:pathLst>
          </a:custGeom>
        </p:spPr>
        <p:txBody>
          <a:bodyPr anchor="ctr">
            <a:normAutofit/>
          </a:bodyPr>
          <a:lstStyle>
            <a:lvl1pPr marL="0" indent="0" algn="ctr">
              <a:buNone/>
              <a:defRPr sz="50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dirty="0"/>
              <a:t>INSERT </a:t>
            </a:r>
            <a:br>
              <a:rPr lang="en-US" dirty="0"/>
            </a:br>
            <a:r>
              <a:rPr lang="en-US" dirty="0"/>
              <a:t>BACKGROUND</a:t>
            </a:r>
            <a:br>
              <a:rPr lang="en-US" dirty="0"/>
            </a:br>
            <a:r>
              <a:rPr lang="en-US" dirty="0"/>
              <a:t>IMAGE HERE</a:t>
            </a:r>
          </a:p>
        </p:txBody>
      </p:sp>
      <p:sp>
        <p:nvSpPr>
          <p:cNvPr id="7" name="Text Placeholder 8">
            <a:extLst>
              <a:ext uri="{FF2B5EF4-FFF2-40B4-BE49-F238E27FC236}">
                <a16:creationId xmlns:a16="http://schemas.microsoft.com/office/drawing/2014/main" id="{544C4170-6C5D-4914-BCB1-1560315AE600}"/>
              </a:ext>
            </a:extLst>
          </p:cNvPr>
          <p:cNvSpPr>
            <a:spLocks noGrp="1"/>
          </p:cNvSpPr>
          <p:nvPr>
            <p:ph type="body" sz="quarter" idx="21" hasCustomPrompt="1"/>
          </p:nvPr>
        </p:nvSpPr>
        <p:spPr>
          <a:xfrm>
            <a:off x="1105044" y="1613217"/>
            <a:ext cx="12085109" cy="5238750"/>
          </a:xfrm>
        </p:spPr>
        <p:txBody>
          <a:bodyPr anchor="ctr">
            <a:normAutofit/>
          </a:bodyPr>
          <a:lstStyle>
            <a:lvl1pPr>
              <a:lnSpc>
                <a:spcPct val="100000"/>
              </a:lnSpc>
              <a:defRPr sz="12000">
                <a:solidFill>
                  <a:schemeClr val="bg1"/>
                </a:solidFill>
                <a:latin typeface="+mj-lt"/>
              </a:defRPr>
            </a:lvl1pPr>
          </a:lstStyle>
          <a:p>
            <a:pPr lvl="0"/>
            <a:r>
              <a:rPr lang="en-US" dirty="0"/>
              <a:t>Click Here to Edit Master Headline</a:t>
            </a:r>
          </a:p>
        </p:txBody>
      </p:sp>
      <p:sp>
        <p:nvSpPr>
          <p:cNvPr id="8" name="Text Placeholder 10">
            <a:extLst>
              <a:ext uri="{FF2B5EF4-FFF2-40B4-BE49-F238E27FC236}">
                <a16:creationId xmlns:a16="http://schemas.microsoft.com/office/drawing/2014/main" id="{AFBF5B45-00E2-45E2-B50D-BC0902AF87DF}"/>
              </a:ext>
            </a:extLst>
          </p:cNvPr>
          <p:cNvSpPr>
            <a:spLocks noGrp="1"/>
          </p:cNvSpPr>
          <p:nvPr>
            <p:ph type="body" sz="quarter" idx="15" hasCustomPrompt="1"/>
          </p:nvPr>
        </p:nvSpPr>
        <p:spPr>
          <a:xfrm>
            <a:off x="1105044" y="7392888"/>
            <a:ext cx="11212024" cy="2387720"/>
          </a:xfrm>
        </p:spPr>
        <p:txBody>
          <a:bodyPr anchor="t"/>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solidFill>
                  <a:schemeClr val="bg1"/>
                </a:solidFill>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Body copy goes here.</a:t>
            </a:r>
          </a:p>
        </p:txBody>
      </p:sp>
    </p:spTree>
    <p:extLst>
      <p:ext uri="{BB962C8B-B14F-4D97-AF65-F5344CB8AC3E}">
        <p14:creationId xmlns:p14="http://schemas.microsoft.com/office/powerpoint/2010/main" val="173111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Slide - 2">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8984DB-1313-42B0-90DC-C7F2CF9C8952}"/>
              </a:ext>
            </a:extLst>
          </p:cNvPr>
          <p:cNvSpPr/>
          <p:nvPr/>
        </p:nvSpPr>
        <p:spPr>
          <a:xfrm>
            <a:off x="-323891" y="-232310"/>
            <a:ext cx="16467458" cy="14287500"/>
          </a:xfrm>
          <a:custGeom>
            <a:avLst/>
            <a:gdLst>
              <a:gd name="connsiteX0" fmla="*/ 0 w 12960114"/>
              <a:gd name="connsiteY0" fmla="*/ 0 h 14287500"/>
              <a:gd name="connsiteX1" fmla="*/ 12960114 w 12960114"/>
              <a:gd name="connsiteY1" fmla="*/ 0 h 14287500"/>
              <a:gd name="connsiteX2" fmla="*/ 12960114 w 12960114"/>
              <a:gd name="connsiteY2" fmla="*/ 14287500 h 14287500"/>
              <a:gd name="connsiteX3" fmla="*/ 0 w 12960114"/>
              <a:gd name="connsiteY3" fmla="*/ 14287500 h 14287500"/>
              <a:gd name="connsiteX4" fmla="*/ 0 w 12960114"/>
              <a:gd name="connsiteY4" fmla="*/ 0 h 14287500"/>
              <a:gd name="connsiteX0" fmla="*/ 0 w 16465314"/>
              <a:gd name="connsiteY0" fmla="*/ 0 h 14287500"/>
              <a:gd name="connsiteX1" fmla="*/ 16465314 w 16465314"/>
              <a:gd name="connsiteY1" fmla="*/ 38100 h 14287500"/>
              <a:gd name="connsiteX2" fmla="*/ 12960114 w 16465314"/>
              <a:gd name="connsiteY2" fmla="*/ 14287500 h 14287500"/>
              <a:gd name="connsiteX3" fmla="*/ 0 w 16465314"/>
              <a:gd name="connsiteY3" fmla="*/ 14287500 h 14287500"/>
              <a:gd name="connsiteX4" fmla="*/ 0 w 16465314"/>
              <a:gd name="connsiteY4" fmla="*/ 0 h 1428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5314" h="14287500">
                <a:moveTo>
                  <a:pt x="0" y="0"/>
                </a:moveTo>
                <a:lnTo>
                  <a:pt x="16465314" y="38100"/>
                </a:lnTo>
                <a:lnTo>
                  <a:pt x="12960114" y="14287500"/>
                </a:lnTo>
                <a:lnTo>
                  <a:pt x="0" y="14287500"/>
                </a:lnTo>
                <a:lnTo>
                  <a:pt x="0" y="0"/>
                </a:lnTo>
                <a:close/>
              </a:path>
            </a:pathLst>
          </a:custGeom>
          <a:solidFill>
            <a:srgbClr val="77B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a:extLst>
              <a:ext uri="{FF2B5EF4-FFF2-40B4-BE49-F238E27FC236}">
                <a16:creationId xmlns:a16="http://schemas.microsoft.com/office/drawing/2014/main" id="{DC58C1EB-BB46-433F-B8E7-4190A2F6158C}"/>
              </a:ext>
            </a:extLst>
          </p:cNvPr>
          <p:cNvSpPr>
            <a:spLocks noGrp="1" noChangeAspect="1"/>
          </p:cNvSpPr>
          <p:nvPr>
            <p:ph type="pic" idx="14" hasCustomPrompt="1"/>
          </p:nvPr>
        </p:nvSpPr>
        <p:spPr>
          <a:xfrm>
            <a:off x="12574777" y="-232310"/>
            <a:ext cx="12085109" cy="14287500"/>
          </a:xfrm>
          <a:custGeom>
            <a:avLst/>
            <a:gdLst>
              <a:gd name="connsiteX0" fmla="*/ 0 w 24384000"/>
              <a:gd name="connsiteY0" fmla="*/ 0 h 13716000"/>
              <a:gd name="connsiteX1" fmla="*/ 24384000 w 24384000"/>
              <a:gd name="connsiteY1" fmla="*/ 0 h 13716000"/>
              <a:gd name="connsiteX2" fmla="*/ 24384000 w 24384000"/>
              <a:gd name="connsiteY2" fmla="*/ 13716000 h 13716000"/>
              <a:gd name="connsiteX3" fmla="*/ 0 w 24384000"/>
              <a:gd name="connsiteY3" fmla="*/ 13716000 h 13716000"/>
              <a:gd name="connsiteX4" fmla="*/ 0 w 24384000"/>
              <a:gd name="connsiteY4" fmla="*/ 0 h 13716000"/>
              <a:gd name="connsiteX0" fmla="*/ 16627151 w 24384000"/>
              <a:gd name="connsiteY0" fmla="*/ 37322 h 13716000"/>
              <a:gd name="connsiteX1" fmla="*/ 24384000 w 24384000"/>
              <a:gd name="connsiteY1" fmla="*/ 0 h 13716000"/>
              <a:gd name="connsiteX2" fmla="*/ 24384000 w 24384000"/>
              <a:gd name="connsiteY2" fmla="*/ 13716000 h 13716000"/>
              <a:gd name="connsiteX3" fmla="*/ 0 w 24384000"/>
              <a:gd name="connsiteY3" fmla="*/ 13716000 h 13716000"/>
              <a:gd name="connsiteX4" fmla="*/ 16627151 w 24384000"/>
              <a:gd name="connsiteY4" fmla="*/ 37322 h 13716000"/>
              <a:gd name="connsiteX0" fmla="*/ 2575249 w 10332098"/>
              <a:gd name="connsiteY0" fmla="*/ 37322 h 13716000"/>
              <a:gd name="connsiteX1" fmla="*/ 10332098 w 10332098"/>
              <a:gd name="connsiteY1" fmla="*/ 0 h 13716000"/>
              <a:gd name="connsiteX2" fmla="*/ 10332098 w 10332098"/>
              <a:gd name="connsiteY2" fmla="*/ 13716000 h 13716000"/>
              <a:gd name="connsiteX3" fmla="*/ 0 w 10332098"/>
              <a:gd name="connsiteY3" fmla="*/ 13716000 h 13716000"/>
              <a:gd name="connsiteX4" fmla="*/ 2575249 w 10332098"/>
              <a:gd name="connsiteY4" fmla="*/ 37322 h 13716000"/>
              <a:gd name="connsiteX0" fmla="*/ 2064610 w 10332098"/>
              <a:gd name="connsiteY0" fmla="*/ 1696 h 13716000"/>
              <a:gd name="connsiteX1" fmla="*/ 10332098 w 10332098"/>
              <a:gd name="connsiteY1" fmla="*/ 0 h 13716000"/>
              <a:gd name="connsiteX2" fmla="*/ 10332098 w 10332098"/>
              <a:gd name="connsiteY2" fmla="*/ 13716000 h 13716000"/>
              <a:gd name="connsiteX3" fmla="*/ 0 w 10332098"/>
              <a:gd name="connsiteY3" fmla="*/ 13716000 h 13716000"/>
              <a:gd name="connsiteX4" fmla="*/ 2064610 w 10332098"/>
              <a:gd name="connsiteY4" fmla="*/ 1696 h 13716000"/>
              <a:gd name="connsiteX0" fmla="*/ 3442148 w 11709636"/>
              <a:gd name="connsiteY0" fmla="*/ 1696 h 13822878"/>
              <a:gd name="connsiteX1" fmla="*/ 11709636 w 11709636"/>
              <a:gd name="connsiteY1" fmla="*/ 0 h 13822878"/>
              <a:gd name="connsiteX2" fmla="*/ 11709636 w 11709636"/>
              <a:gd name="connsiteY2" fmla="*/ 13716000 h 13822878"/>
              <a:gd name="connsiteX3" fmla="*/ 0 w 11709636"/>
              <a:gd name="connsiteY3" fmla="*/ 13822878 h 13822878"/>
              <a:gd name="connsiteX4" fmla="*/ 3442148 w 11709636"/>
              <a:gd name="connsiteY4" fmla="*/ 1696 h 13822878"/>
              <a:gd name="connsiteX0" fmla="*/ 3423098 w 11690586"/>
              <a:gd name="connsiteY0" fmla="*/ 1696 h 13822878"/>
              <a:gd name="connsiteX1" fmla="*/ 11690586 w 11690586"/>
              <a:gd name="connsiteY1" fmla="*/ 0 h 13822878"/>
              <a:gd name="connsiteX2" fmla="*/ 11690586 w 11690586"/>
              <a:gd name="connsiteY2" fmla="*/ 13716000 h 13822878"/>
              <a:gd name="connsiteX3" fmla="*/ 0 w 11690586"/>
              <a:gd name="connsiteY3" fmla="*/ 13822878 h 13822878"/>
              <a:gd name="connsiteX4" fmla="*/ 3423098 w 11690586"/>
              <a:gd name="connsiteY4" fmla="*/ 1696 h 1382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586" h="13822878">
                <a:moveTo>
                  <a:pt x="3423098" y="1696"/>
                </a:moveTo>
                <a:lnTo>
                  <a:pt x="11690586" y="0"/>
                </a:lnTo>
                <a:lnTo>
                  <a:pt x="11690586" y="13716000"/>
                </a:lnTo>
                <a:lnTo>
                  <a:pt x="0" y="13822878"/>
                </a:lnTo>
                <a:lnTo>
                  <a:pt x="3423098" y="1696"/>
                </a:lnTo>
                <a:close/>
              </a:path>
            </a:pathLst>
          </a:custGeom>
        </p:spPr>
        <p:txBody>
          <a:bodyPr anchor="ctr">
            <a:normAutofit/>
          </a:bodyPr>
          <a:lstStyle>
            <a:lvl1pPr marL="0" indent="0" algn="ctr">
              <a:buNone/>
              <a:defRPr sz="50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dirty="0"/>
              <a:t>INSERT </a:t>
            </a:r>
            <a:br>
              <a:rPr lang="en-US" dirty="0"/>
            </a:br>
            <a:r>
              <a:rPr lang="en-US" dirty="0"/>
              <a:t>BACKGROUND</a:t>
            </a:r>
            <a:br>
              <a:rPr lang="en-US" dirty="0"/>
            </a:br>
            <a:r>
              <a:rPr lang="en-US" dirty="0"/>
              <a:t>IMAGE HERE</a:t>
            </a:r>
          </a:p>
        </p:txBody>
      </p:sp>
      <p:sp>
        <p:nvSpPr>
          <p:cNvPr id="7" name="Text Placeholder 8">
            <a:extLst>
              <a:ext uri="{FF2B5EF4-FFF2-40B4-BE49-F238E27FC236}">
                <a16:creationId xmlns:a16="http://schemas.microsoft.com/office/drawing/2014/main" id="{544C4170-6C5D-4914-BCB1-1560315AE600}"/>
              </a:ext>
            </a:extLst>
          </p:cNvPr>
          <p:cNvSpPr>
            <a:spLocks noGrp="1"/>
          </p:cNvSpPr>
          <p:nvPr>
            <p:ph type="body" sz="quarter" idx="21" hasCustomPrompt="1"/>
          </p:nvPr>
        </p:nvSpPr>
        <p:spPr>
          <a:xfrm>
            <a:off x="1105044" y="1613217"/>
            <a:ext cx="12085109" cy="5238750"/>
          </a:xfrm>
        </p:spPr>
        <p:txBody>
          <a:bodyPr anchor="ctr">
            <a:normAutofit/>
          </a:bodyPr>
          <a:lstStyle>
            <a:lvl1pPr>
              <a:lnSpc>
                <a:spcPct val="100000"/>
              </a:lnSpc>
              <a:defRPr sz="12000">
                <a:solidFill>
                  <a:schemeClr val="bg1"/>
                </a:solidFill>
                <a:latin typeface="+mj-lt"/>
              </a:defRPr>
            </a:lvl1pPr>
          </a:lstStyle>
          <a:p>
            <a:pPr lvl="0"/>
            <a:r>
              <a:rPr lang="en-US" dirty="0"/>
              <a:t>Click Here to Edit Master Headline</a:t>
            </a:r>
          </a:p>
        </p:txBody>
      </p:sp>
      <p:sp>
        <p:nvSpPr>
          <p:cNvPr id="8" name="Text Placeholder 10">
            <a:extLst>
              <a:ext uri="{FF2B5EF4-FFF2-40B4-BE49-F238E27FC236}">
                <a16:creationId xmlns:a16="http://schemas.microsoft.com/office/drawing/2014/main" id="{AFBF5B45-00E2-45E2-B50D-BC0902AF87DF}"/>
              </a:ext>
            </a:extLst>
          </p:cNvPr>
          <p:cNvSpPr>
            <a:spLocks noGrp="1"/>
          </p:cNvSpPr>
          <p:nvPr>
            <p:ph type="body" sz="quarter" idx="15" hasCustomPrompt="1"/>
          </p:nvPr>
        </p:nvSpPr>
        <p:spPr>
          <a:xfrm>
            <a:off x="1105044" y="7392888"/>
            <a:ext cx="11212024" cy="2387720"/>
          </a:xfrm>
        </p:spPr>
        <p:txBody>
          <a:bodyPr anchor="t"/>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solidFill>
                  <a:schemeClr val="bg1"/>
                </a:solidFill>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Body copy goes here.</a:t>
            </a:r>
          </a:p>
        </p:txBody>
      </p:sp>
    </p:spTree>
    <p:extLst>
      <p:ext uri="{BB962C8B-B14F-4D97-AF65-F5344CB8AC3E}">
        <p14:creationId xmlns:p14="http://schemas.microsoft.com/office/powerpoint/2010/main" val="272418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Slide - 3">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8984DB-1313-42B0-90DC-C7F2CF9C8952}"/>
              </a:ext>
            </a:extLst>
          </p:cNvPr>
          <p:cNvSpPr/>
          <p:nvPr/>
        </p:nvSpPr>
        <p:spPr>
          <a:xfrm>
            <a:off x="-323891" y="-232310"/>
            <a:ext cx="16467458" cy="14287500"/>
          </a:xfrm>
          <a:custGeom>
            <a:avLst/>
            <a:gdLst>
              <a:gd name="connsiteX0" fmla="*/ 0 w 12960114"/>
              <a:gd name="connsiteY0" fmla="*/ 0 h 14287500"/>
              <a:gd name="connsiteX1" fmla="*/ 12960114 w 12960114"/>
              <a:gd name="connsiteY1" fmla="*/ 0 h 14287500"/>
              <a:gd name="connsiteX2" fmla="*/ 12960114 w 12960114"/>
              <a:gd name="connsiteY2" fmla="*/ 14287500 h 14287500"/>
              <a:gd name="connsiteX3" fmla="*/ 0 w 12960114"/>
              <a:gd name="connsiteY3" fmla="*/ 14287500 h 14287500"/>
              <a:gd name="connsiteX4" fmla="*/ 0 w 12960114"/>
              <a:gd name="connsiteY4" fmla="*/ 0 h 14287500"/>
              <a:gd name="connsiteX0" fmla="*/ 0 w 16465314"/>
              <a:gd name="connsiteY0" fmla="*/ 0 h 14287500"/>
              <a:gd name="connsiteX1" fmla="*/ 16465314 w 16465314"/>
              <a:gd name="connsiteY1" fmla="*/ 38100 h 14287500"/>
              <a:gd name="connsiteX2" fmla="*/ 12960114 w 16465314"/>
              <a:gd name="connsiteY2" fmla="*/ 14287500 h 14287500"/>
              <a:gd name="connsiteX3" fmla="*/ 0 w 16465314"/>
              <a:gd name="connsiteY3" fmla="*/ 14287500 h 14287500"/>
              <a:gd name="connsiteX4" fmla="*/ 0 w 16465314"/>
              <a:gd name="connsiteY4" fmla="*/ 0 h 1428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5314" h="14287500">
                <a:moveTo>
                  <a:pt x="0" y="0"/>
                </a:moveTo>
                <a:lnTo>
                  <a:pt x="16465314" y="38100"/>
                </a:lnTo>
                <a:lnTo>
                  <a:pt x="12960114" y="14287500"/>
                </a:lnTo>
                <a:lnTo>
                  <a:pt x="0" y="14287500"/>
                </a:lnTo>
                <a:lnTo>
                  <a:pt x="0" y="0"/>
                </a:lnTo>
                <a:close/>
              </a:path>
            </a:pathLst>
          </a:custGeom>
          <a:solidFill>
            <a:srgbClr val="FF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a:extLst>
              <a:ext uri="{FF2B5EF4-FFF2-40B4-BE49-F238E27FC236}">
                <a16:creationId xmlns:a16="http://schemas.microsoft.com/office/drawing/2014/main" id="{DC58C1EB-BB46-433F-B8E7-4190A2F6158C}"/>
              </a:ext>
            </a:extLst>
          </p:cNvPr>
          <p:cNvSpPr>
            <a:spLocks noGrp="1" noChangeAspect="1"/>
          </p:cNvSpPr>
          <p:nvPr>
            <p:ph type="pic" idx="14" hasCustomPrompt="1"/>
          </p:nvPr>
        </p:nvSpPr>
        <p:spPr>
          <a:xfrm>
            <a:off x="12574777" y="-232310"/>
            <a:ext cx="12085109" cy="14287500"/>
          </a:xfrm>
          <a:custGeom>
            <a:avLst/>
            <a:gdLst>
              <a:gd name="connsiteX0" fmla="*/ 0 w 24384000"/>
              <a:gd name="connsiteY0" fmla="*/ 0 h 13716000"/>
              <a:gd name="connsiteX1" fmla="*/ 24384000 w 24384000"/>
              <a:gd name="connsiteY1" fmla="*/ 0 h 13716000"/>
              <a:gd name="connsiteX2" fmla="*/ 24384000 w 24384000"/>
              <a:gd name="connsiteY2" fmla="*/ 13716000 h 13716000"/>
              <a:gd name="connsiteX3" fmla="*/ 0 w 24384000"/>
              <a:gd name="connsiteY3" fmla="*/ 13716000 h 13716000"/>
              <a:gd name="connsiteX4" fmla="*/ 0 w 24384000"/>
              <a:gd name="connsiteY4" fmla="*/ 0 h 13716000"/>
              <a:gd name="connsiteX0" fmla="*/ 16627151 w 24384000"/>
              <a:gd name="connsiteY0" fmla="*/ 37322 h 13716000"/>
              <a:gd name="connsiteX1" fmla="*/ 24384000 w 24384000"/>
              <a:gd name="connsiteY1" fmla="*/ 0 h 13716000"/>
              <a:gd name="connsiteX2" fmla="*/ 24384000 w 24384000"/>
              <a:gd name="connsiteY2" fmla="*/ 13716000 h 13716000"/>
              <a:gd name="connsiteX3" fmla="*/ 0 w 24384000"/>
              <a:gd name="connsiteY3" fmla="*/ 13716000 h 13716000"/>
              <a:gd name="connsiteX4" fmla="*/ 16627151 w 24384000"/>
              <a:gd name="connsiteY4" fmla="*/ 37322 h 13716000"/>
              <a:gd name="connsiteX0" fmla="*/ 2575249 w 10332098"/>
              <a:gd name="connsiteY0" fmla="*/ 37322 h 13716000"/>
              <a:gd name="connsiteX1" fmla="*/ 10332098 w 10332098"/>
              <a:gd name="connsiteY1" fmla="*/ 0 h 13716000"/>
              <a:gd name="connsiteX2" fmla="*/ 10332098 w 10332098"/>
              <a:gd name="connsiteY2" fmla="*/ 13716000 h 13716000"/>
              <a:gd name="connsiteX3" fmla="*/ 0 w 10332098"/>
              <a:gd name="connsiteY3" fmla="*/ 13716000 h 13716000"/>
              <a:gd name="connsiteX4" fmla="*/ 2575249 w 10332098"/>
              <a:gd name="connsiteY4" fmla="*/ 37322 h 13716000"/>
              <a:gd name="connsiteX0" fmla="*/ 2064610 w 10332098"/>
              <a:gd name="connsiteY0" fmla="*/ 1696 h 13716000"/>
              <a:gd name="connsiteX1" fmla="*/ 10332098 w 10332098"/>
              <a:gd name="connsiteY1" fmla="*/ 0 h 13716000"/>
              <a:gd name="connsiteX2" fmla="*/ 10332098 w 10332098"/>
              <a:gd name="connsiteY2" fmla="*/ 13716000 h 13716000"/>
              <a:gd name="connsiteX3" fmla="*/ 0 w 10332098"/>
              <a:gd name="connsiteY3" fmla="*/ 13716000 h 13716000"/>
              <a:gd name="connsiteX4" fmla="*/ 2064610 w 10332098"/>
              <a:gd name="connsiteY4" fmla="*/ 1696 h 13716000"/>
              <a:gd name="connsiteX0" fmla="*/ 3442148 w 11709636"/>
              <a:gd name="connsiteY0" fmla="*/ 1696 h 13822878"/>
              <a:gd name="connsiteX1" fmla="*/ 11709636 w 11709636"/>
              <a:gd name="connsiteY1" fmla="*/ 0 h 13822878"/>
              <a:gd name="connsiteX2" fmla="*/ 11709636 w 11709636"/>
              <a:gd name="connsiteY2" fmla="*/ 13716000 h 13822878"/>
              <a:gd name="connsiteX3" fmla="*/ 0 w 11709636"/>
              <a:gd name="connsiteY3" fmla="*/ 13822878 h 13822878"/>
              <a:gd name="connsiteX4" fmla="*/ 3442148 w 11709636"/>
              <a:gd name="connsiteY4" fmla="*/ 1696 h 13822878"/>
              <a:gd name="connsiteX0" fmla="*/ 3423098 w 11690586"/>
              <a:gd name="connsiteY0" fmla="*/ 1696 h 13822878"/>
              <a:gd name="connsiteX1" fmla="*/ 11690586 w 11690586"/>
              <a:gd name="connsiteY1" fmla="*/ 0 h 13822878"/>
              <a:gd name="connsiteX2" fmla="*/ 11690586 w 11690586"/>
              <a:gd name="connsiteY2" fmla="*/ 13716000 h 13822878"/>
              <a:gd name="connsiteX3" fmla="*/ 0 w 11690586"/>
              <a:gd name="connsiteY3" fmla="*/ 13822878 h 13822878"/>
              <a:gd name="connsiteX4" fmla="*/ 3423098 w 11690586"/>
              <a:gd name="connsiteY4" fmla="*/ 1696 h 1382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586" h="13822878">
                <a:moveTo>
                  <a:pt x="3423098" y="1696"/>
                </a:moveTo>
                <a:lnTo>
                  <a:pt x="11690586" y="0"/>
                </a:lnTo>
                <a:lnTo>
                  <a:pt x="11690586" y="13716000"/>
                </a:lnTo>
                <a:lnTo>
                  <a:pt x="0" y="13822878"/>
                </a:lnTo>
                <a:lnTo>
                  <a:pt x="3423098" y="1696"/>
                </a:lnTo>
                <a:close/>
              </a:path>
            </a:pathLst>
          </a:custGeom>
        </p:spPr>
        <p:txBody>
          <a:bodyPr anchor="ctr">
            <a:normAutofit/>
          </a:bodyPr>
          <a:lstStyle>
            <a:lvl1pPr marL="0" indent="0" algn="ctr">
              <a:buNone/>
              <a:defRPr sz="50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dirty="0"/>
              <a:t>INSERT </a:t>
            </a:r>
            <a:br>
              <a:rPr lang="en-US" dirty="0"/>
            </a:br>
            <a:r>
              <a:rPr lang="en-US" dirty="0"/>
              <a:t>BACKGROUND</a:t>
            </a:r>
            <a:br>
              <a:rPr lang="en-US" dirty="0"/>
            </a:br>
            <a:r>
              <a:rPr lang="en-US" dirty="0"/>
              <a:t>IMAGE HERE</a:t>
            </a:r>
          </a:p>
        </p:txBody>
      </p:sp>
      <p:sp>
        <p:nvSpPr>
          <p:cNvPr id="7" name="Text Placeholder 8">
            <a:extLst>
              <a:ext uri="{FF2B5EF4-FFF2-40B4-BE49-F238E27FC236}">
                <a16:creationId xmlns:a16="http://schemas.microsoft.com/office/drawing/2014/main" id="{544C4170-6C5D-4914-BCB1-1560315AE600}"/>
              </a:ext>
            </a:extLst>
          </p:cNvPr>
          <p:cNvSpPr>
            <a:spLocks noGrp="1"/>
          </p:cNvSpPr>
          <p:nvPr>
            <p:ph type="body" sz="quarter" idx="21" hasCustomPrompt="1"/>
          </p:nvPr>
        </p:nvSpPr>
        <p:spPr>
          <a:xfrm>
            <a:off x="1105044" y="1613217"/>
            <a:ext cx="12085109" cy="5238750"/>
          </a:xfrm>
        </p:spPr>
        <p:txBody>
          <a:bodyPr anchor="ctr">
            <a:normAutofit/>
          </a:bodyPr>
          <a:lstStyle>
            <a:lvl1pPr>
              <a:lnSpc>
                <a:spcPct val="100000"/>
              </a:lnSpc>
              <a:defRPr sz="12000">
                <a:solidFill>
                  <a:schemeClr val="bg1"/>
                </a:solidFill>
                <a:latin typeface="+mj-lt"/>
              </a:defRPr>
            </a:lvl1pPr>
          </a:lstStyle>
          <a:p>
            <a:pPr lvl="0"/>
            <a:r>
              <a:rPr lang="en-US" dirty="0"/>
              <a:t>Click Here to Edit Master Headline</a:t>
            </a:r>
          </a:p>
        </p:txBody>
      </p:sp>
      <p:sp>
        <p:nvSpPr>
          <p:cNvPr id="8" name="Text Placeholder 10">
            <a:extLst>
              <a:ext uri="{FF2B5EF4-FFF2-40B4-BE49-F238E27FC236}">
                <a16:creationId xmlns:a16="http://schemas.microsoft.com/office/drawing/2014/main" id="{AFBF5B45-00E2-45E2-B50D-BC0902AF87DF}"/>
              </a:ext>
            </a:extLst>
          </p:cNvPr>
          <p:cNvSpPr>
            <a:spLocks noGrp="1"/>
          </p:cNvSpPr>
          <p:nvPr>
            <p:ph type="body" sz="quarter" idx="15" hasCustomPrompt="1"/>
          </p:nvPr>
        </p:nvSpPr>
        <p:spPr>
          <a:xfrm>
            <a:off x="1105044" y="7392888"/>
            <a:ext cx="11212024" cy="2387720"/>
          </a:xfrm>
        </p:spPr>
        <p:txBody>
          <a:bodyPr anchor="t"/>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solidFill>
                  <a:schemeClr val="bg1"/>
                </a:solidFill>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Body copy goes here.</a:t>
            </a:r>
          </a:p>
        </p:txBody>
      </p:sp>
    </p:spTree>
    <p:extLst>
      <p:ext uri="{BB962C8B-B14F-4D97-AF65-F5344CB8AC3E}">
        <p14:creationId xmlns:p14="http://schemas.microsoft.com/office/powerpoint/2010/main" val="150733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 Slide - 4">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8984DB-1313-42B0-90DC-C7F2CF9C8952}"/>
              </a:ext>
            </a:extLst>
          </p:cNvPr>
          <p:cNvSpPr/>
          <p:nvPr/>
        </p:nvSpPr>
        <p:spPr>
          <a:xfrm>
            <a:off x="-323891" y="-232310"/>
            <a:ext cx="16467458" cy="14287500"/>
          </a:xfrm>
          <a:custGeom>
            <a:avLst/>
            <a:gdLst>
              <a:gd name="connsiteX0" fmla="*/ 0 w 12960114"/>
              <a:gd name="connsiteY0" fmla="*/ 0 h 14287500"/>
              <a:gd name="connsiteX1" fmla="*/ 12960114 w 12960114"/>
              <a:gd name="connsiteY1" fmla="*/ 0 h 14287500"/>
              <a:gd name="connsiteX2" fmla="*/ 12960114 w 12960114"/>
              <a:gd name="connsiteY2" fmla="*/ 14287500 h 14287500"/>
              <a:gd name="connsiteX3" fmla="*/ 0 w 12960114"/>
              <a:gd name="connsiteY3" fmla="*/ 14287500 h 14287500"/>
              <a:gd name="connsiteX4" fmla="*/ 0 w 12960114"/>
              <a:gd name="connsiteY4" fmla="*/ 0 h 14287500"/>
              <a:gd name="connsiteX0" fmla="*/ 0 w 16465314"/>
              <a:gd name="connsiteY0" fmla="*/ 0 h 14287500"/>
              <a:gd name="connsiteX1" fmla="*/ 16465314 w 16465314"/>
              <a:gd name="connsiteY1" fmla="*/ 38100 h 14287500"/>
              <a:gd name="connsiteX2" fmla="*/ 12960114 w 16465314"/>
              <a:gd name="connsiteY2" fmla="*/ 14287500 h 14287500"/>
              <a:gd name="connsiteX3" fmla="*/ 0 w 16465314"/>
              <a:gd name="connsiteY3" fmla="*/ 14287500 h 14287500"/>
              <a:gd name="connsiteX4" fmla="*/ 0 w 16465314"/>
              <a:gd name="connsiteY4" fmla="*/ 0 h 1428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5314" h="14287500">
                <a:moveTo>
                  <a:pt x="0" y="0"/>
                </a:moveTo>
                <a:lnTo>
                  <a:pt x="16465314" y="38100"/>
                </a:lnTo>
                <a:lnTo>
                  <a:pt x="12960114" y="14287500"/>
                </a:lnTo>
                <a:lnTo>
                  <a:pt x="0" y="14287500"/>
                </a:lnTo>
                <a:lnTo>
                  <a:pt x="0"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a:extLst>
              <a:ext uri="{FF2B5EF4-FFF2-40B4-BE49-F238E27FC236}">
                <a16:creationId xmlns:a16="http://schemas.microsoft.com/office/drawing/2014/main" id="{DC58C1EB-BB46-433F-B8E7-4190A2F6158C}"/>
              </a:ext>
            </a:extLst>
          </p:cNvPr>
          <p:cNvSpPr>
            <a:spLocks noGrp="1" noChangeAspect="1"/>
          </p:cNvSpPr>
          <p:nvPr>
            <p:ph type="pic" idx="14" hasCustomPrompt="1"/>
          </p:nvPr>
        </p:nvSpPr>
        <p:spPr>
          <a:xfrm>
            <a:off x="12574777" y="-232310"/>
            <a:ext cx="12085109" cy="14287500"/>
          </a:xfrm>
          <a:custGeom>
            <a:avLst/>
            <a:gdLst>
              <a:gd name="connsiteX0" fmla="*/ 0 w 24384000"/>
              <a:gd name="connsiteY0" fmla="*/ 0 h 13716000"/>
              <a:gd name="connsiteX1" fmla="*/ 24384000 w 24384000"/>
              <a:gd name="connsiteY1" fmla="*/ 0 h 13716000"/>
              <a:gd name="connsiteX2" fmla="*/ 24384000 w 24384000"/>
              <a:gd name="connsiteY2" fmla="*/ 13716000 h 13716000"/>
              <a:gd name="connsiteX3" fmla="*/ 0 w 24384000"/>
              <a:gd name="connsiteY3" fmla="*/ 13716000 h 13716000"/>
              <a:gd name="connsiteX4" fmla="*/ 0 w 24384000"/>
              <a:gd name="connsiteY4" fmla="*/ 0 h 13716000"/>
              <a:gd name="connsiteX0" fmla="*/ 16627151 w 24384000"/>
              <a:gd name="connsiteY0" fmla="*/ 37322 h 13716000"/>
              <a:gd name="connsiteX1" fmla="*/ 24384000 w 24384000"/>
              <a:gd name="connsiteY1" fmla="*/ 0 h 13716000"/>
              <a:gd name="connsiteX2" fmla="*/ 24384000 w 24384000"/>
              <a:gd name="connsiteY2" fmla="*/ 13716000 h 13716000"/>
              <a:gd name="connsiteX3" fmla="*/ 0 w 24384000"/>
              <a:gd name="connsiteY3" fmla="*/ 13716000 h 13716000"/>
              <a:gd name="connsiteX4" fmla="*/ 16627151 w 24384000"/>
              <a:gd name="connsiteY4" fmla="*/ 37322 h 13716000"/>
              <a:gd name="connsiteX0" fmla="*/ 2575249 w 10332098"/>
              <a:gd name="connsiteY0" fmla="*/ 37322 h 13716000"/>
              <a:gd name="connsiteX1" fmla="*/ 10332098 w 10332098"/>
              <a:gd name="connsiteY1" fmla="*/ 0 h 13716000"/>
              <a:gd name="connsiteX2" fmla="*/ 10332098 w 10332098"/>
              <a:gd name="connsiteY2" fmla="*/ 13716000 h 13716000"/>
              <a:gd name="connsiteX3" fmla="*/ 0 w 10332098"/>
              <a:gd name="connsiteY3" fmla="*/ 13716000 h 13716000"/>
              <a:gd name="connsiteX4" fmla="*/ 2575249 w 10332098"/>
              <a:gd name="connsiteY4" fmla="*/ 37322 h 13716000"/>
              <a:gd name="connsiteX0" fmla="*/ 2064610 w 10332098"/>
              <a:gd name="connsiteY0" fmla="*/ 1696 h 13716000"/>
              <a:gd name="connsiteX1" fmla="*/ 10332098 w 10332098"/>
              <a:gd name="connsiteY1" fmla="*/ 0 h 13716000"/>
              <a:gd name="connsiteX2" fmla="*/ 10332098 w 10332098"/>
              <a:gd name="connsiteY2" fmla="*/ 13716000 h 13716000"/>
              <a:gd name="connsiteX3" fmla="*/ 0 w 10332098"/>
              <a:gd name="connsiteY3" fmla="*/ 13716000 h 13716000"/>
              <a:gd name="connsiteX4" fmla="*/ 2064610 w 10332098"/>
              <a:gd name="connsiteY4" fmla="*/ 1696 h 13716000"/>
              <a:gd name="connsiteX0" fmla="*/ 3442148 w 11709636"/>
              <a:gd name="connsiteY0" fmla="*/ 1696 h 13822878"/>
              <a:gd name="connsiteX1" fmla="*/ 11709636 w 11709636"/>
              <a:gd name="connsiteY1" fmla="*/ 0 h 13822878"/>
              <a:gd name="connsiteX2" fmla="*/ 11709636 w 11709636"/>
              <a:gd name="connsiteY2" fmla="*/ 13716000 h 13822878"/>
              <a:gd name="connsiteX3" fmla="*/ 0 w 11709636"/>
              <a:gd name="connsiteY3" fmla="*/ 13822878 h 13822878"/>
              <a:gd name="connsiteX4" fmla="*/ 3442148 w 11709636"/>
              <a:gd name="connsiteY4" fmla="*/ 1696 h 13822878"/>
              <a:gd name="connsiteX0" fmla="*/ 3423098 w 11690586"/>
              <a:gd name="connsiteY0" fmla="*/ 1696 h 13822878"/>
              <a:gd name="connsiteX1" fmla="*/ 11690586 w 11690586"/>
              <a:gd name="connsiteY1" fmla="*/ 0 h 13822878"/>
              <a:gd name="connsiteX2" fmla="*/ 11690586 w 11690586"/>
              <a:gd name="connsiteY2" fmla="*/ 13716000 h 13822878"/>
              <a:gd name="connsiteX3" fmla="*/ 0 w 11690586"/>
              <a:gd name="connsiteY3" fmla="*/ 13822878 h 13822878"/>
              <a:gd name="connsiteX4" fmla="*/ 3423098 w 11690586"/>
              <a:gd name="connsiteY4" fmla="*/ 1696 h 1382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0586" h="13822878">
                <a:moveTo>
                  <a:pt x="3423098" y="1696"/>
                </a:moveTo>
                <a:lnTo>
                  <a:pt x="11690586" y="0"/>
                </a:lnTo>
                <a:lnTo>
                  <a:pt x="11690586" y="13716000"/>
                </a:lnTo>
                <a:lnTo>
                  <a:pt x="0" y="13822878"/>
                </a:lnTo>
                <a:lnTo>
                  <a:pt x="3423098" y="1696"/>
                </a:lnTo>
                <a:close/>
              </a:path>
            </a:pathLst>
          </a:custGeom>
        </p:spPr>
        <p:txBody>
          <a:bodyPr anchor="ctr">
            <a:normAutofit/>
          </a:bodyPr>
          <a:lstStyle>
            <a:lvl1pPr marL="0" indent="0" algn="ctr">
              <a:buNone/>
              <a:defRPr sz="50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dirty="0"/>
              <a:t>INSERT </a:t>
            </a:r>
            <a:br>
              <a:rPr lang="en-US" dirty="0"/>
            </a:br>
            <a:r>
              <a:rPr lang="en-US" dirty="0"/>
              <a:t>BACKGROUND</a:t>
            </a:r>
            <a:br>
              <a:rPr lang="en-US" dirty="0"/>
            </a:br>
            <a:r>
              <a:rPr lang="en-US" dirty="0"/>
              <a:t>IMAGE HERE</a:t>
            </a:r>
          </a:p>
        </p:txBody>
      </p:sp>
      <p:sp>
        <p:nvSpPr>
          <p:cNvPr id="7" name="Text Placeholder 8">
            <a:extLst>
              <a:ext uri="{FF2B5EF4-FFF2-40B4-BE49-F238E27FC236}">
                <a16:creationId xmlns:a16="http://schemas.microsoft.com/office/drawing/2014/main" id="{544C4170-6C5D-4914-BCB1-1560315AE600}"/>
              </a:ext>
            </a:extLst>
          </p:cNvPr>
          <p:cNvSpPr>
            <a:spLocks noGrp="1"/>
          </p:cNvSpPr>
          <p:nvPr>
            <p:ph type="body" sz="quarter" idx="21" hasCustomPrompt="1"/>
          </p:nvPr>
        </p:nvSpPr>
        <p:spPr>
          <a:xfrm>
            <a:off x="1105044" y="1613217"/>
            <a:ext cx="12085109" cy="5238750"/>
          </a:xfrm>
        </p:spPr>
        <p:txBody>
          <a:bodyPr anchor="ctr">
            <a:normAutofit/>
          </a:bodyPr>
          <a:lstStyle>
            <a:lvl1pPr>
              <a:lnSpc>
                <a:spcPct val="100000"/>
              </a:lnSpc>
              <a:defRPr sz="12000">
                <a:solidFill>
                  <a:schemeClr val="bg1"/>
                </a:solidFill>
                <a:latin typeface="+mj-lt"/>
              </a:defRPr>
            </a:lvl1pPr>
          </a:lstStyle>
          <a:p>
            <a:pPr lvl="0"/>
            <a:r>
              <a:rPr lang="en-US" dirty="0"/>
              <a:t>Click Here to Edit Master Headline</a:t>
            </a:r>
          </a:p>
        </p:txBody>
      </p:sp>
      <p:sp>
        <p:nvSpPr>
          <p:cNvPr id="8" name="Text Placeholder 10">
            <a:extLst>
              <a:ext uri="{FF2B5EF4-FFF2-40B4-BE49-F238E27FC236}">
                <a16:creationId xmlns:a16="http://schemas.microsoft.com/office/drawing/2014/main" id="{AFBF5B45-00E2-45E2-B50D-BC0902AF87DF}"/>
              </a:ext>
            </a:extLst>
          </p:cNvPr>
          <p:cNvSpPr>
            <a:spLocks noGrp="1"/>
          </p:cNvSpPr>
          <p:nvPr>
            <p:ph type="body" sz="quarter" idx="15" hasCustomPrompt="1"/>
          </p:nvPr>
        </p:nvSpPr>
        <p:spPr>
          <a:xfrm>
            <a:off x="1105044" y="7392888"/>
            <a:ext cx="11212024" cy="2387720"/>
          </a:xfrm>
        </p:spPr>
        <p:txBody>
          <a:bodyPr anchor="t"/>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solidFill>
                  <a:schemeClr val="bg1"/>
                </a:solidFill>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Body copy goes here.</a:t>
            </a:r>
          </a:p>
        </p:txBody>
      </p:sp>
    </p:spTree>
    <p:extLst>
      <p:ext uri="{BB962C8B-B14F-4D97-AF65-F5344CB8AC3E}">
        <p14:creationId xmlns:p14="http://schemas.microsoft.com/office/powerpoint/2010/main" val="4267446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rrow Image Slide - 1">
    <p:bg>
      <p:bgPr>
        <a:solidFill>
          <a:schemeClr val="bg1"/>
        </a:solidFill>
        <a:effectLst/>
      </p:bgPr>
    </p:bg>
    <p:spTree>
      <p:nvGrpSpPr>
        <p:cNvPr id="1" name=""/>
        <p:cNvGrpSpPr/>
        <p:nvPr/>
      </p:nvGrpSpPr>
      <p:grpSpPr>
        <a:xfrm>
          <a:off x="0" y="0"/>
          <a:ext cx="0" cy="0"/>
          <a:chOff x="0" y="0"/>
          <a:chExt cx="0" cy="0"/>
        </a:xfrm>
      </p:grpSpPr>
      <p:sp>
        <p:nvSpPr>
          <p:cNvPr id="2" name="Flowchart: Off-page Connector 1">
            <a:extLst>
              <a:ext uri="{FF2B5EF4-FFF2-40B4-BE49-F238E27FC236}">
                <a16:creationId xmlns:a16="http://schemas.microsoft.com/office/drawing/2014/main" id="{1A36E9EB-BCC6-4CEA-AD3A-0AD7C8FDF444}"/>
              </a:ext>
            </a:extLst>
          </p:cNvPr>
          <p:cNvSpPr/>
          <p:nvPr/>
        </p:nvSpPr>
        <p:spPr>
          <a:xfrm rot="16200000">
            <a:off x="372622" y="-2550273"/>
            <a:ext cx="14401800" cy="18804478"/>
          </a:xfrm>
          <a:prstGeom prst="flowChartOffpageConnector">
            <a:avLst/>
          </a:prstGeom>
          <a:solidFill>
            <a:srgbClr val="5F6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8">
            <a:extLst>
              <a:ext uri="{FF2B5EF4-FFF2-40B4-BE49-F238E27FC236}">
                <a16:creationId xmlns:a16="http://schemas.microsoft.com/office/drawing/2014/main" id="{E276FD06-A1D7-4330-81A3-5B96FEED49E1}"/>
              </a:ext>
            </a:extLst>
          </p:cNvPr>
          <p:cNvSpPr>
            <a:spLocks noGrp="1"/>
          </p:cNvSpPr>
          <p:nvPr>
            <p:ph type="body" sz="quarter" idx="21" hasCustomPrompt="1"/>
          </p:nvPr>
        </p:nvSpPr>
        <p:spPr>
          <a:xfrm>
            <a:off x="1105044" y="1613217"/>
            <a:ext cx="12085109" cy="5238750"/>
          </a:xfrm>
        </p:spPr>
        <p:txBody>
          <a:bodyPr anchor="ctr">
            <a:normAutofit/>
          </a:bodyPr>
          <a:lstStyle>
            <a:lvl1pPr>
              <a:lnSpc>
                <a:spcPct val="100000"/>
              </a:lnSpc>
              <a:defRPr sz="12000">
                <a:solidFill>
                  <a:srgbClr val="26CAD3"/>
                </a:solidFill>
                <a:latin typeface="+mj-lt"/>
              </a:defRPr>
            </a:lvl1pPr>
          </a:lstStyle>
          <a:p>
            <a:pPr lvl="0"/>
            <a:r>
              <a:rPr lang="en-US" dirty="0"/>
              <a:t>Click Here to Edit Master Headline</a:t>
            </a:r>
          </a:p>
        </p:txBody>
      </p:sp>
      <p:sp>
        <p:nvSpPr>
          <p:cNvPr id="6" name="Text Placeholder 10">
            <a:extLst>
              <a:ext uri="{FF2B5EF4-FFF2-40B4-BE49-F238E27FC236}">
                <a16:creationId xmlns:a16="http://schemas.microsoft.com/office/drawing/2014/main" id="{F5018D13-8617-457A-A9C7-C4621FF73DAA}"/>
              </a:ext>
            </a:extLst>
          </p:cNvPr>
          <p:cNvSpPr>
            <a:spLocks noGrp="1"/>
          </p:cNvSpPr>
          <p:nvPr>
            <p:ph type="body" sz="quarter" idx="15" hasCustomPrompt="1"/>
          </p:nvPr>
        </p:nvSpPr>
        <p:spPr>
          <a:xfrm>
            <a:off x="1105044" y="7392888"/>
            <a:ext cx="11212024" cy="2387720"/>
          </a:xfrm>
        </p:spPr>
        <p:txBody>
          <a:bodyPr anchor="t"/>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solidFill>
                  <a:schemeClr val="bg1"/>
                </a:solidFill>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Body copy goes here.</a:t>
            </a:r>
          </a:p>
        </p:txBody>
      </p:sp>
      <p:sp>
        <p:nvSpPr>
          <p:cNvPr id="4" name="Picture Placeholder 3">
            <a:extLst>
              <a:ext uri="{FF2B5EF4-FFF2-40B4-BE49-F238E27FC236}">
                <a16:creationId xmlns:a16="http://schemas.microsoft.com/office/drawing/2014/main" id="{35D407AB-20A4-4802-AFC3-60FABFCE2B26}"/>
              </a:ext>
            </a:extLst>
          </p:cNvPr>
          <p:cNvSpPr>
            <a:spLocks noGrp="1"/>
          </p:cNvSpPr>
          <p:nvPr>
            <p:ph type="pic" sz="quarter" idx="22" hasCustomPrompt="1"/>
          </p:nvPr>
        </p:nvSpPr>
        <p:spPr>
          <a:xfrm>
            <a:off x="13127160" y="-368299"/>
            <a:ext cx="12085623" cy="14420850"/>
          </a:xfrm>
          <a:custGeom>
            <a:avLst/>
            <a:gdLst>
              <a:gd name="connsiteX0" fmla="*/ 0 w 12084050"/>
              <a:gd name="connsiteY0" fmla="*/ 0 h 14401800"/>
              <a:gd name="connsiteX1" fmla="*/ 6042025 w 12084050"/>
              <a:gd name="connsiteY1" fmla="*/ 0 h 14401800"/>
              <a:gd name="connsiteX2" fmla="*/ 12084050 w 12084050"/>
              <a:gd name="connsiteY2" fmla="*/ 7200900 h 14401800"/>
              <a:gd name="connsiteX3" fmla="*/ 6042025 w 12084050"/>
              <a:gd name="connsiteY3" fmla="*/ 14401800 h 14401800"/>
              <a:gd name="connsiteX4" fmla="*/ 0 w 12084050"/>
              <a:gd name="connsiteY4" fmla="*/ 14401800 h 14401800"/>
              <a:gd name="connsiteX5" fmla="*/ 6042025 w 12084050"/>
              <a:gd name="connsiteY5" fmla="*/ 7200900 h 14401800"/>
              <a:gd name="connsiteX6" fmla="*/ 0 w 12084050"/>
              <a:gd name="connsiteY6" fmla="*/ 0 h 14401800"/>
              <a:gd name="connsiteX0" fmla="*/ 0 w 12084050"/>
              <a:gd name="connsiteY0" fmla="*/ 0 h 14401800"/>
              <a:gd name="connsiteX1" fmla="*/ 6042025 w 12084050"/>
              <a:gd name="connsiteY1" fmla="*/ 0 h 14401800"/>
              <a:gd name="connsiteX2" fmla="*/ 12084050 w 12084050"/>
              <a:gd name="connsiteY2" fmla="*/ 7200900 h 14401800"/>
              <a:gd name="connsiteX3" fmla="*/ 6042025 w 12084050"/>
              <a:gd name="connsiteY3" fmla="*/ 14401800 h 14401800"/>
              <a:gd name="connsiteX4" fmla="*/ 0 w 12084050"/>
              <a:gd name="connsiteY4" fmla="*/ 14401800 h 14401800"/>
              <a:gd name="connsiteX5" fmla="*/ 3813175 w 12084050"/>
              <a:gd name="connsiteY5" fmla="*/ 7200900 h 14401800"/>
              <a:gd name="connsiteX6" fmla="*/ 0 w 12084050"/>
              <a:gd name="connsiteY6" fmla="*/ 0 h 14401800"/>
              <a:gd name="connsiteX0" fmla="*/ 0 w 12084050"/>
              <a:gd name="connsiteY0" fmla="*/ 0 h 14401800"/>
              <a:gd name="connsiteX1" fmla="*/ 6042025 w 12084050"/>
              <a:gd name="connsiteY1" fmla="*/ 0 h 14401800"/>
              <a:gd name="connsiteX2" fmla="*/ 12084050 w 12084050"/>
              <a:gd name="connsiteY2" fmla="*/ 7200900 h 14401800"/>
              <a:gd name="connsiteX3" fmla="*/ 6042025 w 12084050"/>
              <a:gd name="connsiteY3" fmla="*/ 14401800 h 14401800"/>
              <a:gd name="connsiteX4" fmla="*/ 0 w 12084050"/>
              <a:gd name="connsiteY4" fmla="*/ 14401800 h 14401800"/>
              <a:gd name="connsiteX5" fmla="*/ 3775075 w 12084050"/>
              <a:gd name="connsiteY5" fmla="*/ 7200900 h 14401800"/>
              <a:gd name="connsiteX6" fmla="*/ 0 w 12084050"/>
              <a:gd name="connsiteY6" fmla="*/ 0 h 14401800"/>
              <a:gd name="connsiteX0" fmla="*/ 0 w 12084050"/>
              <a:gd name="connsiteY0" fmla="*/ 19050 h 14420850"/>
              <a:gd name="connsiteX1" fmla="*/ 12080875 w 12084050"/>
              <a:gd name="connsiteY1" fmla="*/ 0 h 14420850"/>
              <a:gd name="connsiteX2" fmla="*/ 12084050 w 12084050"/>
              <a:gd name="connsiteY2" fmla="*/ 7219950 h 14420850"/>
              <a:gd name="connsiteX3" fmla="*/ 6042025 w 12084050"/>
              <a:gd name="connsiteY3" fmla="*/ 14420850 h 14420850"/>
              <a:gd name="connsiteX4" fmla="*/ 0 w 12084050"/>
              <a:gd name="connsiteY4" fmla="*/ 14420850 h 14420850"/>
              <a:gd name="connsiteX5" fmla="*/ 3775075 w 12084050"/>
              <a:gd name="connsiteY5" fmla="*/ 7219950 h 14420850"/>
              <a:gd name="connsiteX6" fmla="*/ 0 w 12084050"/>
              <a:gd name="connsiteY6" fmla="*/ 19050 h 14420850"/>
              <a:gd name="connsiteX0" fmla="*/ 0 w 12084050"/>
              <a:gd name="connsiteY0" fmla="*/ 19050 h 14420850"/>
              <a:gd name="connsiteX1" fmla="*/ 12080875 w 12084050"/>
              <a:gd name="connsiteY1" fmla="*/ 0 h 14420850"/>
              <a:gd name="connsiteX2" fmla="*/ 12084050 w 12084050"/>
              <a:gd name="connsiteY2" fmla="*/ 7219950 h 14420850"/>
              <a:gd name="connsiteX3" fmla="*/ 12080875 w 12084050"/>
              <a:gd name="connsiteY3" fmla="*/ 14420850 h 14420850"/>
              <a:gd name="connsiteX4" fmla="*/ 0 w 12084050"/>
              <a:gd name="connsiteY4" fmla="*/ 14420850 h 14420850"/>
              <a:gd name="connsiteX5" fmla="*/ 3775075 w 12084050"/>
              <a:gd name="connsiteY5" fmla="*/ 7219950 h 14420850"/>
              <a:gd name="connsiteX6" fmla="*/ 0 w 12084050"/>
              <a:gd name="connsiteY6" fmla="*/ 19050 h 14420850"/>
              <a:gd name="connsiteX0" fmla="*/ 0 w 12084050"/>
              <a:gd name="connsiteY0" fmla="*/ 19050 h 14420850"/>
              <a:gd name="connsiteX1" fmla="*/ 12080875 w 12084050"/>
              <a:gd name="connsiteY1" fmla="*/ 0 h 14420850"/>
              <a:gd name="connsiteX2" fmla="*/ 12084050 w 12084050"/>
              <a:gd name="connsiteY2" fmla="*/ 7219950 h 14420850"/>
              <a:gd name="connsiteX3" fmla="*/ 12080875 w 12084050"/>
              <a:gd name="connsiteY3" fmla="*/ 14401800 h 14420850"/>
              <a:gd name="connsiteX4" fmla="*/ 0 w 12084050"/>
              <a:gd name="connsiteY4" fmla="*/ 14420850 h 14420850"/>
              <a:gd name="connsiteX5" fmla="*/ 3775075 w 12084050"/>
              <a:gd name="connsiteY5" fmla="*/ 7219950 h 14420850"/>
              <a:gd name="connsiteX6" fmla="*/ 0 w 12084050"/>
              <a:gd name="connsiteY6" fmla="*/ 19050 h 1442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84050" h="14420850">
                <a:moveTo>
                  <a:pt x="0" y="19050"/>
                </a:moveTo>
                <a:lnTo>
                  <a:pt x="12080875" y="0"/>
                </a:lnTo>
                <a:cubicBezTo>
                  <a:pt x="12081933" y="2406650"/>
                  <a:pt x="12082992" y="4813300"/>
                  <a:pt x="12084050" y="7219950"/>
                </a:cubicBezTo>
                <a:cubicBezTo>
                  <a:pt x="12082992" y="9620250"/>
                  <a:pt x="12081933" y="12001500"/>
                  <a:pt x="12080875" y="14401800"/>
                </a:cubicBezTo>
                <a:lnTo>
                  <a:pt x="0" y="14420850"/>
                </a:lnTo>
                <a:lnTo>
                  <a:pt x="3775075" y="7219950"/>
                </a:lnTo>
                <a:lnTo>
                  <a:pt x="0" y="19050"/>
                </a:lnTo>
                <a:close/>
              </a:path>
            </a:pathLst>
          </a:custGeom>
        </p:spPr>
        <p:txBody>
          <a:bodyPr anchor="ctr">
            <a:normAutofit/>
          </a:bodyPr>
          <a:lstStyle>
            <a:lvl1pPr algn="ctr">
              <a:defRPr sz="4000"/>
            </a:lvl1pPr>
          </a:lstStyle>
          <a:p>
            <a:r>
              <a:rPr lang="en-US" dirty="0"/>
              <a:t>Background</a:t>
            </a:r>
            <a:br>
              <a:rPr lang="en-US" dirty="0"/>
            </a:br>
            <a:r>
              <a:rPr lang="en-US" dirty="0"/>
              <a:t>Image</a:t>
            </a:r>
            <a:br>
              <a:rPr lang="en-US" dirty="0"/>
            </a:br>
            <a:r>
              <a:rPr lang="en-US" dirty="0"/>
              <a:t>Goes Here</a:t>
            </a:r>
          </a:p>
        </p:txBody>
      </p:sp>
    </p:spTree>
    <p:extLst>
      <p:ext uri="{BB962C8B-B14F-4D97-AF65-F5344CB8AC3E}">
        <p14:creationId xmlns:p14="http://schemas.microsoft.com/office/powerpoint/2010/main" val="1462844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rrow Image Slide - 2">
    <p:bg>
      <p:bgPr>
        <a:solidFill>
          <a:schemeClr val="bg1"/>
        </a:solidFill>
        <a:effectLst/>
      </p:bgPr>
    </p:bg>
    <p:spTree>
      <p:nvGrpSpPr>
        <p:cNvPr id="1" name=""/>
        <p:cNvGrpSpPr/>
        <p:nvPr/>
      </p:nvGrpSpPr>
      <p:grpSpPr>
        <a:xfrm>
          <a:off x="0" y="0"/>
          <a:ext cx="0" cy="0"/>
          <a:chOff x="0" y="0"/>
          <a:chExt cx="0" cy="0"/>
        </a:xfrm>
      </p:grpSpPr>
      <p:sp>
        <p:nvSpPr>
          <p:cNvPr id="2" name="Flowchart: Off-page Connector 1">
            <a:extLst>
              <a:ext uri="{FF2B5EF4-FFF2-40B4-BE49-F238E27FC236}">
                <a16:creationId xmlns:a16="http://schemas.microsoft.com/office/drawing/2014/main" id="{1A36E9EB-BCC6-4CEA-AD3A-0AD7C8FDF444}"/>
              </a:ext>
            </a:extLst>
          </p:cNvPr>
          <p:cNvSpPr/>
          <p:nvPr/>
        </p:nvSpPr>
        <p:spPr>
          <a:xfrm rot="16200000">
            <a:off x="372622" y="-2550273"/>
            <a:ext cx="14401800" cy="18804478"/>
          </a:xfrm>
          <a:prstGeom prst="flowChartOffpageConnector">
            <a:avLst/>
          </a:prstGeom>
          <a:solidFill>
            <a:srgbClr val="5F6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8">
            <a:extLst>
              <a:ext uri="{FF2B5EF4-FFF2-40B4-BE49-F238E27FC236}">
                <a16:creationId xmlns:a16="http://schemas.microsoft.com/office/drawing/2014/main" id="{E276FD06-A1D7-4330-81A3-5B96FEED49E1}"/>
              </a:ext>
            </a:extLst>
          </p:cNvPr>
          <p:cNvSpPr>
            <a:spLocks noGrp="1"/>
          </p:cNvSpPr>
          <p:nvPr>
            <p:ph type="body" sz="quarter" idx="21" hasCustomPrompt="1"/>
          </p:nvPr>
        </p:nvSpPr>
        <p:spPr>
          <a:xfrm>
            <a:off x="1105044" y="1613217"/>
            <a:ext cx="12085109" cy="5238750"/>
          </a:xfrm>
        </p:spPr>
        <p:txBody>
          <a:bodyPr anchor="ctr">
            <a:normAutofit/>
          </a:bodyPr>
          <a:lstStyle>
            <a:lvl1pPr>
              <a:lnSpc>
                <a:spcPct val="100000"/>
              </a:lnSpc>
              <a:defRPr sz="12000">
                <a:solidFill>
                  <a:srgbClr val="CAD600"/>
                </a:solidFill>
                <a:latin typeface="+mj-lt"/>
              </a:defRPr>
            </a:lvl1pPr>
          </a:lstStyle>
          <a:p>
            <a:pPr lvl="0"/>
            <a:r>
              <a:rPr lang="en-US" dirty="0"/>
              <a:t>Click Here to Edit Master Headline</a:t>
            </a:r>
          </a:p>
        </p:txBody>
      </p:sp>
      <p:sp>
        <p:nvSpPr>
          <p:cNvPr id="6" name="Text Placeholder 10">
            <a:extLst>
              <a:ext uri="{FF2B5EF4-FFF2-40B4-BE49-F238E27FC236}">
                <a16:creationId xmlns:a16="http://schemas.microsoft.com/office/drawing/2014/main" id="{F5018D13-8617-457A-A9C7-C4621FF73DAA}"/>
              </a:ext>
            </a:extLst>
          </p:cNvPr>
          <p:cNvSpPr>
            <a:spLocks noGrp="1"/>
          </p:cNvSpPr>
          <p:nvPr>
            <p:ph type="body" sz="quarter" idx="15" hasCustomPrompt="1"/>
          </p:nvPr>
        </p:nvSpPr>
        <p:spPr>
          <a:xfrm>
            <a:off x="1105044" y="7392888"/>
            <a:ext cx="11212024" cy="2387720"/>
          </a:xfrm>
        </p:spPr>
        <p:txBody>
          <a:bodyPr anchor="t"/>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solidFill>
                  <a:schemeClr val="bg1"/>
                </a:solidFill>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Body copy goes here.</a:t>
            </a:r>
          </a:p>
        </p:txBody>
      </p:sp>
      <p:sp>
        <p:nvSpPr>
          <p:cNvPr id="4" name="Picture Placeholder 3">
            <a:extLst>
              <a:ext uri="{FF2B5EF4-FFF2-40B4-BE49-F238E27FC236}">
                <a16:creationId xmlns:a16="http://schemas.microsoft.com/office/drawing/2014/main" id="{35D407AB-20A4-4802-AFC3-60FABFCE2B26}"/>
              </a:ext>
            </a:extLst>
          </p:cNvPr>
          <p:cNvSpPr>
            <a:spLocks noGrp="1"/>
          </p:cNvSpPr>
          <p:nvPr>
            <p:ph type="pic" sz="quarter" idx="22" hasCustomPrompt="1"/>
          </p:nvPr>
        </p:nvSpPr>
        <p:spPr>
          <a:xfrm>
            <a:off x="13127160" y="-368299"/>
            <a:ext cx="12085623" cy="14420850"/>
          </a:xfrm>
          <a:custGeom>
            <a:avLst/>
            <a:gdLst>
              <a:gd name="connsiteX0" fmla="*/ 0 w 12084050"/>
              <a:gd name="connsiteY0" fmla="*/ 0 h 14401800"/>
              <a:gd name="connsiteX1" fmla="*/ 6042025 w 12084050"/>
              <a:gd name="connsiteY1" fmla="*/ 0 h 14401800"/>
              <a:gd name="connsiteX2" fmla="*/ 12084050 w 12084050"/>
              <a:gd name="connsiteY2" fmla="*/ 7200900 h 14401800"/>
              <a:gd name="connsiteX3" fmla="*/ 6042025 w 12084050"/>
              <a:gd name="connsiteY3" fmla="*/ 14401800 h 14401800"/>
              <a:gd name="connsiteX4" fmla="*/ 0 w 12084050"/>
              <a:gd name="connsiteY4" fmla="*/ 14401800 h 14401800"/>
              <a:gd name="connsiteX5" fmla="*/ 6042025 w 12084050"/>
              <a:gd name="connsiteY5" fmla="*/ 7200900 h 14401800"/>
              <a:gd name="connsiteX6" fmla="*/ 0 w 12084050"/>
              <a:gd name="connsiteY6" fmla="*/ 0 h 14401800"/>
              <a:gd name="connsiteX0" fmla="*/ 0 w 12084050"/>
              <a:gd name="connsiteY0" fmla="*/ 0 h 14401800"/>
              <a:gd name="connsiteX1" fmla="*/ 6042025 w 12084050"/>
              <a:gd name="connsiteY1" fmla="*/ 0 h 14401800"/>
              <a:gd name="connsiteX2" fmla="*/ 12084050 w 12084050"/>
              <a:gd name="connsiteY2" fmla="*/ 7200900 h 14401800"/>
              <a:gd name="connsiteX3" fmla="*/ 6042025 w 12084050"/>
              <a:gd name="connsiteY3" fmla="*/ 14401800 h 14401800"/>
              <a:gd name="connsiteX4" fmla="*/ 0 w 12084050"/>
              <a:gd name="connsiteY4" fmla="*/ 14401800 h 14401800"/>
              <a:gd name="connsiteX5" fmla="*/ 3813175 w 12084050"/>
              <a:gd name="connsiteY5" fmla="*/ 7200900 h 14401800"/>
              <a:gd name="connsiteX6" fmla="*/ 0 w 12084050"/>
              <a:gd name="connsiteY6" fmla="*/ 0 h 14401800"/>
              <a:gd name="connsiteX0" fmla="*/ 0 w 12084050"/>
              <a:gd name="connsiteY0" fmla="*/ 0 h 14401800"/>
              <a:gd name="connsiteX1" fmla="*/ 6042025 w 12084050"/>
              <a:gd name="connsiteY1" fmla="*/ 0 h 14401800"/>
              <a:gd name="connsiteX2" fmla="*/ 12084050 w 12084050"/>
              <a:gd name="connsiteY2" fmla="*/ 7200900 h 14401800"/>
              <a:gd name="connsiteX3" fmla="*/ 6042025 w 12084050"/>
              <a:gd name="connsiteY3" fmla="*/ 14401800 h 14401800"/>
              <a:gd name="connsiteX4" fmla="*/ 0 w 12084050"/>
              <a:gd name="connsiteY4" fmla="*/ 14401800 h 14401800"/>
              <a:gd name="connsiteX5" fmla="*/ 3775075 w 12084050"/>
              <a:gd name="connsiteY5" fmla="*/ 7200900 h 14401800"/>
              <a:gd name="connsiteX6" fmla="*/ 0 w 12084050"/>
              <a:gd name="connsiteY6" fmla="*/ 0 h 14401800"/>
              <a:gd name="connsiteX0" fmla="*/ 0 w 12084050"/>
              <a:gd name="connsiteY0" fmla="*/ 19050 h 14420850"/>
              <a:gd name="connsiteX1" fmla="*/ 12080875 w 12084050"/>
              <a:gd name="connsiteY1" fmla="*/ 0 h 14420850"/>
              <a:gd name="connsiteX2" fmla="*/ 12084050 w 12084050"/>
              <a:gd name="connsiteY2" fmla="*/ 7219950 h 14420850"/>
              <a:gd name="connsiteX3" fmla="*/ 6042025 w 12084050"/>
              <a:gd name="connsiteY3" fmla="*/ 14420850 h 14420850"/>
              <a:gd name="connsiteX4" fmla="*/ 0 w 12084050"/>
              <a:gd name="connsiteY4" fmla="*/ 14420850 h 14420850"/>
              <a:gd name="connsiteX5" fmla="*/ 3775075 w 12084050"/>
              <a:gd name="connsiteY5" fmla="*/ 7219950 h 14420850"/>
              <a:gd name="connsiteX6" fmla="*/ 0 w 12084050"/>
              <a:gd name="connsiteY6" fmla="*/ 19050 h 14420850"/>
              <a:gd name="connsiteX0" fmla="*/ 0 w 12084050"/>
              <a:gd name="connsiteY0" fmla="*/ 19050 h 14420850"/>
              <a:gd name="connsiteX1" fmla="*/ 12080875 w 12084050"/>
              <a:gd name="connsiteY1" fmla="*/ 0 h 14420850"/>
              <a:gd name="connsiteX2" fmla="*/ 12084050 w 12084050"/>
              <a:gd name="connsiteY2" fmla="*/ 7219950 h 14420850"/>
              <a:gd name="connsiteX3" fmla="*/ 12080875 w 12084050"/>
              <a:gd name="connsiteY3" fmla="*/ 14420850 h 14420850"/>
              <a:gd name="connsiteX4" fmla="*/ 0 w 12084050"/>
              <a:gd name="connsiteY4" fmla="*/ 14420850 h 14420850"/>
              <a:gd name="connsiteX5" fmla="*/ 3775075 w 12084050"/>
              <a:gd name="connsiteY5" fmla="*/ 7219950 h 14420850"/>
              <a:gd name="connsiteX6" fmla="*/ 0 w 12084050"/>
              <a:gd name="connsiteY6" fmla="*/ 19050 h 14420850"/>
              <a:gd name="connsiteX0" fmla="*/ 0 w 12084050"/>
              <a:gd name="connsiteY0" fmla="*/ 19050 h 14420850"/>
              <a:gd name="connsiteX1" fmla="*/ 12080875 w 12084050"/>
              <a:gd name="connsiteY1" fmla="*/ 0 h 14420850"/>
              <a:gd name="connsiteX2" fmla="*/ 12084050 w 12084050"/>
              <a:gd name="connsiteY2" fmla="*/ 7219950 h 14420850"/>
              <a:gd name="connsiteX3" fmla="*/ 12080875 w 12084050"/>
              <a:gd name="connsiteY3" fmla="*/ 14401800 h 14420850"/>
              <a:gd name="connsiteX4" fmla="*/ 0 w 12084050"/>
              <a:gd name="connsiteY4" fmla="*/ 14420850 h 14420850"/>
              <a:gd name="connsiteX5" fmla="*/ 3775075 w 12084050"/>
              <a:gd name="connsiteY5" fmla="*/ 7219950 h 14420850"/>
              <a:gd name="connsiteX6" fmla="*/ 0 w 12084050"/>
              <a:gd name="connsiteY6" fmla="*/ 19050 h 1442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84050" h="14420850">
                <a:moveTo>
                  <a:pt x="0" y="19050"/>
                </a:moveTo>
                <a:lnTo>
                  <a:pt x="12080875" y="0"/>
                </a:lnTo>
                <a:cubicBezTo>
                  <a:pt x="12081933" y="2406650"/>
                  <a:pt x="12082992" y="4813300"/>
                  <a:pt x="12084050" y="7219950"/>
                </a:cubicBezTo>
                <a:cubicBezTo>
                  <a:pt x="12082992" y="9620250"/>
                  <a:pt x="12081933" y="12001500"/>
                  <a:pt x="12080875" y="14401800"/>
                </a:cubicBezTo>
                <a:lnTo>
                  <a:pt x="0" y="14420850"/>
                </a:lnTo>
                <a:lnTo>
                  <a:pt x="3775075" y="7219950"/>
                </a:lnTo>
                <a:lnTo>
                  <a:pt x="0" y="19050"/>
                </a:lnTo>
                <a:close/>
              </a:path>
            </a:pathLst>
          </a:custGeom>
        </p:spPr>
        <p:txBody>
          <a:bodyPr anchor="ctr">
            <a:normAutofit/>
          </a:bodyPr>
          <a:lstStyle>
            <a:lvl1pPr algn="ctr">
              <a:defRPr sz="4000"/>
            </a:lvl1pPr>
          </a:lstStyle>
          <a:p>
            <a:r>
              <a:rPr lang="en-US" dirty="0"/>
              <a:t>Background</a:t>
            </a:r>
            <a:br>
              <a:rPr lang="en-US" dirty="0"/>
            </a:br>
            <a:r>
              <a:rPr lang="en-US" dirty="0"/>
              <a:t>Image</a:t>
            </a:r>
            <a:br>
              <a:rPr lang="en-US" dirty="0"/>
            </a:br>
            <a:r>
              <a:rPr lang="en-US" dirty="0"/>
              <a:t>Goes Here</a:t>
            </a:r>
          </a:p>
        </p:txBody>
      </p:sp>
    </p:spTree>
    <p:extLst>
      <p:ext uri="{BB962C8B-B14F-4D97-AF65-F5344CB8AC3E}">
        <p14:creationId xmlns:p14="http://schemas.microsoft.com/office/powerpoint/2010/main" val="3820632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rrow Image Slide - 3">
    <p:bg>
      <p:bgPr>
        <a:solidFill>
          <a:schemeClr val="bg1"/>
        </a:solidFill>
        <a:effectLst/>
      </p:bgPr>
    </p:bg>
    <p:spTree>
      <p:nvGrpSpPr>
        <p:cNvPr id="1" name=""/>
        <p:cNvGrpSpPr/>
        <p:nvPr/>
      </p:nvGrpSpPr>
      <p:grpSpPr>
        <a:xfrm>
          <a:off x="0" y="0"/>
          <a:ext cx="0" cy="0"/>
          <a:chOff x="0" y="0"/>
          <a:chExt cx="0" cy="0"/>
        </a:xfrm>
      </p:grpSpPr>
      <p:sp>
        <p:nvSpPr>
          <p:cNvPr id="2" name="Flowchart: Off-page Connector 1">
            <a:extLst>
              <a:ext uri="{FF2B5EF4-FFF2-40B4-BE49-F238E27FC236}">
                <a16:creationId xmlns:a16="http://schemas.microsoft.com/office/drawing/2014/main" id="{1A36E9EB-BCC6-4CEA-AD3A-0AD7C8FDF444}"/>
              </a:ext>
            </a:extLst>
          </p:cNvPr>
          <p:cNvSpPr/>
          <p:nvPr/>
        </p:nvSpPr>
        <p:spPr>
          <a:xfrm rot="16200000">
            <a:off x="372622" y="-2550273"/>
            <a:ext cx="14401800" cy="18804478"/>
          </a:xfrm>
          <a:prstGeom prst="flowChartOffpageConnector">
            <a:avLst/>
          </a:prstGeom>
          <a:solidFill>
            <a:srgbClr val="5F6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8">
            <a:extLst>
              <a:ext uri="{FF2B5EF4-FFF2-40B4-BE49-F238E27FC236}">
                <a16:creationId xmlns:a16="http://schemas.microsoft.com/office/drawing/2014/main" id="{E276FD06-A1D7-4330-81A3-5B96FEED49E1}"/>
              </a:ext>
            </a:extLst>
          </p:cNvPr>
          <p:cNvSpPr>
            <a:spLocks noGrp="1"/>
          </p:cNvSpPr>
          <p:nvPr>
            <p:ph type="body" sz="quarter" idx="21" hasCustomPrompt="1"/>
          </p:nvPr>
        </p:nvSpPr>
        <p:spPr>
          <a:xfrm>
            <a:off x="1105044" y="1613217"/>
            <a:ext cx="12085109" cy="5238750"/>
          </a:xfrm>
        </p:spPr>
        <p:txBody>
          <a:bodyPr anchor="ctr">
            <a:normAutofit/>
          </a:bodyPr>
          <a:lstStyle>
            <a:lvl1pPr>
              <a:lnSpc>
                <a:spcPct val="100000"/>
              </a:lnSpc>
              <a:defRPr sz="12000">
                <a:solidFill>
                  <a:srgbClr val="FFC656"/>
                </a:solidFill>
                <a:latin typeface="+mj-lt"/>
              </a:defRPr>
            </a:lvl1pPr>
          </a:lstStyle>
          <a:p>
            <a:pPr lvl="0"/>
            <a:r>
              <a:rPr lang="en-US" dirty="0"/>
              <a:t>Click Here to Edit Master Headline</a:t>
            </a:r>
          </a:p>
        </p:txBody>
      </p:sp>
      <p:sp>
        <p:nvSpPr>
          <p:cNvPr id="6" name="Text Placeholder 10">
            <a:extLst>
              <a:ext uri="{FF2B5EF4-FFF2-40B4-BE49-F238E27FC236}">
                <a16:creationId xmlns:a16="http://schemas.microsoft.com/office/drawing/2014/main" id="{F5018D13-8617-457A-A9C7-C4621FF73DAA}"/>
              </a:ext>
            </a:extLst>
          </p:cNvPr>
          <p:cNvSpPr>
            <a:spLocks noGrp="1"/>
          </p:cNvSpPr>
          <p:nvPr>
            <p:ph type="body" sz="quarter" idx="15" hasCustomPrompt="1"/>
          </p:nvPr>
        </p:nvSpPr>
        <p:spPr>
          <a:xfrm>
            <a:off x="1105044" y="7392888"/>
            <a:ext cx="11212024" cy="2387720"/>
          </a:xfrm>
        </p:spPr>
        <p:txBody>
          <a:bodyPr anchor="t"/>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solidFill>
                  <a:schemeClr val="bg1"/>
                </a:solidFill>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Body copy goes here.</a:t>
            </a:r>
          </a:p>
        </p:txBody>
      </p:sp>
      <p:sp>
        <p:nvSpPr>
          <p:cNvPr id="4" name="Picture Placeholder 3">
            <a:extLst>
              <a:ext uri="{FF2B5EF4-FFF2-40B4-BE49-F238E27FC236}">
                <a16:creationId xmlns:a16="http://schemas.microsoft.com/office/drawing/2014/main" id="{35D407AB-20A4-4802-AFC3-60FABFCE2B26}"/>
              </a:ext>
            </a:extLst>
          </p:cNvPr>
          <p:cNvSpPr>
            <a:spLocks noGrp="1"/>
          </p:cNvSpPr>
          <p:nvPr>
            <p:ph type="pic" sz="quarter" idx="22" hasCustomPrompt="1"/>
          </p:nvPr>
        </p:nvSpPr>
        <p:spPr>
          <a:xfrm>
            <a:off x="13127160" y="-368299"/>
            <a:ext cx="12085623" cy="14420850"/>
          </a:xfrm>
          <a:custGeom>
            <a:avLst/>
            <a:gdLst>
              <a:gd name="connsiteX0" fmla="*/ 0 w 12084050"/>
              <a:gd name="connsiteY0" fmla="*/ 0 h 14401800"/>
              <a:gd name="connsiteX1" fmla="*/ 6042025 w 12084050"/>
              <a:gd name="connsiteY1" fmla="*/ 0 h 14401800"/>
              <a:gd name="connsiteX2" fmla="*/ 12084050 w 12084050"/>
              <a:gd name="connsiteY2" fmla="*/ 7200900 h 14401800"/>
              <a:gd name="connsiteX3" fmla="*/ 6042025 w 12084050"/>
              <a:gd name="connsiteY3" fmla="*/ 14401800 h 14401800"/>
              <a:gd name="connsiteX4" fmla="*/ 0 w 12084050"/>
              <a:gd name="connsiteY4" fmla="*/ 14401800 h 14401800"/>
              <a:gd name="connsiteX5" fmla="*/ 6042025 w 12084050"/>
              <a:gd name="connsiteY5" fmla="*/ 7200900 h 14401800"/>
              <a:gd name="connsiteX6" fmla="*/ 0 w 12084050"/>
              <a:gd name="connsiteY6" fmla="*/ 0 h 14401800"/>
              <a:gd name="connsiteX0" fmla="*/ 0 w 12084050"/>
              <a:gd name="connsiteY0" fmla="*/ 0 h 14401800"/>
              <a:gd name="connsiteX1" fmla="*/ 6042025 w 12084050"/>
              <a:gd name="connsiteY1" fmla="*/ 0 h 14401800"/>
              <a:gd name="connsiteX2" fmla="*/ 12084050 w 12084050"/>
              <a:gd name="connsiteY2" fmla="*/ 7200900 h 14401800"/>
              <a:gd name="connsiteX3" fmla="*/ 6042025 w 12084050"/>
              <a:gd name="connsiteY3" fmla="*/ 14401800 h 14401800"/>
              <a:gd name="connsiteX4" fmla="*/ 0 w 12084050"/>
              <a:gd name="connsiteY4" fmla="*/ 14401800 h 14401800"/>
              <a:gd name="connsiteX5" fmla="*/ 3813175 w 12084050"/>
              <a:gd name="connsiteY5" fmla="*/ 7200900 h 14401800"/>
              <a:gd name="connsiteX6" fmla="*/ 0 w 12084050"/>
              <a:gd name="connsiteY6" fmla="*/ 0 h 14401800"/>
              <a:gd name="connsiteX0" fmla="*/ 0 w 12084050"/>
              <a:gd name="connsiteY0" fmla="*/ 0 h 14401800"/>
              <a:gd name="connsiteX1" fmla="*/ 6042025 w 12084050"/>
              <a:gd name="connsiteY1" fmla="*/ 0 h 14401800"/>
              <a:gd name="connsiteX2" fmla="*/ 12084050 w 12084050"/>
              <a:gd name="connsiteY2" fmla="*/ 7200900 h 14401800"/>
              <a:gd name="connsiteX3" fmla="*/ 6042025 w 12084050"/>
              <a:gd name="connsiteY3" fmla="*/ 14401800 h 14401800"/>
              <a:gd name="connsiteX4" fmla="*/ 0 w 12084050"/>
              <a:gd name="connsiteY4" fmla="*/ 14401800 h 14401800"/>
              <a:gd name="connsiteX5" fmla="*/ 3775075 w 12084050"/>
              <a:gd name="connsiteY5" fmla="*/ 7200900 h 14401800"/>
              <a:gd name="connsiteX6" fmla="*/ 0 w 12084050"/>
              <a:gd name="connsiteY6" fmla="*/ 0 h 14401800"/>
              <a:gd name="connsiteX0" fmla="*/ 0 w 12084050"/>
              <a:gd name="connsiteY0" fmla="*/ 19050 h 14420850"/>
              <a:gd name="connsiteX1" fmla="*/ 12080875 w 12084050"/>
              <a:gd name="connsiteY1" fmla="*/ 0 h 14420850"/>
              <a:gd name="connsiteX2" fmla="*/ 12084050 w 12084050"/>
              <a:gd name="connsiteY2" fmla="*/ 7219950 h 14420850"/>
              <a:gd name="connsiteX3" fmla="*/ 6042025 w 12084050"/>
              <a:gd name="connsiteY3" fmla="*/ 14420850 h 14420850"/>
              <a:gd name="connsiteX4" fmla="*/ 0 w 12084050"/>
              <a:gd name="connsiteY4" fmla="*/ 14420850 h 14420850"/>
              <a:gd name="connsiteX5" fmla="*/ 3775075 w 12084050"/>
              <a:gd name="connsiteY5" fmla="*/ 7219950 h 14420850"/>
              <a:gd name="connsiteX6" fmla="*/ 0 w 12084050"/>
              <a:gd name="connsiteY6" fmla="*/ 19050 h 14420850"/>
              <a:gd name="connsiteX0" fmla="*/ 0 w 12084050"/>
              <a:gd name="connsiteY0" fmla="*/ 19050 h 14420850"/>
              <a:gd name="connsiteX1" fmla="*/ 12080875 w 12084050"/>
              <a:gd name="connsiteY1" fmla="*/ 0 h 14420850"/>
              <a:gd name="connsiteX2" fmla="*/ 12084050 w 12084050"/>
              <a:gd name="connsiteY2" fmla="*/ 7219950 h 14420850"/>
              <a:gd name="connsiteX3" fmla="*/ 12080875 w 12084050"/>
              <a:gd name="connsiteY3" fmla="*/ 14420850 h 14420850"/>
              <a:gd name="connsiteX4" fmla="*/ 0 w 12084050"/>
              <a:gd name="connsiteY4" fmla="*/ 14420850 h 14420850"/>
              <a:gd name="connsiteX5" fmla="*/ 3775075 w 12084050"/>
              <a:gd name="connsiteY5" fmla="*/ 7219950 h 14420850"/>
              <a:gd name="connsiteX6" fmla="*/ 0 w 12084050"/>
              <a:gd name="connsiteY6" fmla="*/ 19050 h 14420850"/>
              <a:gd name="connsiteX0" fmla="*/ 0 w 12084050"/>
              <a:gd name="connsiteY0" fmla="*/ 19050 h 14420850"/>
              <a:gd name="connsiteX1" fmla="*/ 12080875 w 12084050"/>
              <a:gd name="connsiteY1" fmla="*/ 0 h 14420850"/>
              <a:gd name="connsiteX2" fmla="*/ 12084050 w 12084050"/>
              <a:gd name="connsiteY2" fmla="*/ 7219950 h 14420850"/>
              <a:gd name="connsiteX3" fmla="*/ 12080875 w 12084050"/>
              <a:gd name="connsiteY3" fmla="*/ 14401800 h 14420850"/>
              <a:gd name="connsiteX4" fmla="*/ 0 w 12084050"/>
              <a:gd name="connsiteY4" fmla="*/ 14420850 h 14420850"/>
              <a:gd name="connsiteX5" fmla="*/ 3775075 w 12084050"/>
              <a:gd name="connsiteY5" fmla="*/ 7219950 h 14420850"/>
              <a:gd name="connsiteX6" fmla="*/ 0 w 12084050"/>
              <a:gd name="connsiteY6" fmla="*/ 19050 h 1442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84050" h="14420850">
                <a:moveTo>
                  <a:pt x="0" y="19050"/>
                </a:moveTo>
                <a:lnTo>
                  <a:pt x="12080875" y="0"/>
                </a:lnTo>
                <a:cubicBezTo>
                  <a:pt x="12081933" y="2406650"/>
                  <a:pt x="12082992" y="4813300"/>
                  <a:pt x="12084050" y="7219950"/>
                </a:cubicBezTo>
                <a:cubicBezTo>
                  <a:pt x="12082992" y="9620250"/>
                  <a:pt x="12081933" y="12001500"/>
                  <a:pt x="12080875" y="14401800"/>
                </a:cubicBezTo>
                <a:lnTo>
                  <a:pt x="0" y="14420850"/>
                </a:lnTo>
                <a:lnTo>
                  <a:pt x="3775075" y="7219950"/>
                </a:lnTo>
                <a:lnTo>
                  <a:pt x="0" y="19050"/>
                </a:lnTo>
                <a:close/>
              </a:path>
            </a:pathLst>
          </a:custGeom>
        </p:spPr>
        <p:txBody>
          <a:bodyPr anchor="ctr">
            <a:normAutofit/>
          </a:bodyPr>
          <a:lstStyle>
            <a:lvl1pPr algn="ctr">
              <a:defRPr sz="4000"/>
            </a:lvl1pPr>
          </a:lstStyle>
          <a:p>
            <a:r>
              <a:rPr lang="en-US" dirty="0"/>
              <a:t>Background</a:t>
            </a:r>
            <a:br>
              <a:rPr lang="en-US" dirty="0"/>
            </a:br>
            <a:r>
              <a:rPr lang="en-US" dirty="0"/>
              <a:t>Image</a:t>
            </a:r>
            <a:br>
              <a:rPr lang="en-US" dirty="0"/>
            </a:br>
            <a:r>
              <a:rPr lang="en-US" dirty="0"/>
              <a:t>Goes Here</a:t>
            </a:r>
          </a:p>
        </p:txBody>
      </p:sp>
    </p:spTree>
    <p:extLst>
      <p:ext uri="{BB962C8B-B14F-4D97-AF65-F5344CB8AC3E}">
        <p14:creationId xmlns:p14="http://schemas.microsoft.com/office/powerpoint/2010/main" val="3769609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rrow Image Slide - 4">
    <p:bg>
      <p:bgPr>
        <a:solidFill>
          <a:schemeClr val="bg1"/>
        </a:solidFill>
        <a:effectLst/>
      </p:bgPr>
    </p:bg>
    <p:spTree>
      <p:nvGrpSpPr>
        <p:cNvPr id="1" name=""/>
        <p:cNvGrpSpPr/>
        <p:nvPr/>
      </p:nvGrpSpPr>
      <p:grpSpPr>
        <a:xfrm>
          <a:off x="0" y="0"/>
          <a:ext cx="0" cy="0"/>
          <a:chOff x="0" y="0"/>
          <a:chExt cx="0" cy="0"/>
        </a:xfrm>
      </p:grpSpPr>
      <p:sp>
        <p:nvSpPr>
          <p:cNvPr id="2" name="Flowchart: Off-page Connector 1">
            <a:extLst>
              <a:ext uri="{FF2B5EF4-FFF2-40B4-BE49-F238E27FC236}">
                <a16:creationId xmlns:a16="http://schemas.microsoft.com/office/drawing/2014/main" id="{1A36E9EB-BCC6-4CEA-AD3A-0AD7C8FDF444}"/>
              </a:ext>
            </a:extLst>
          </p:cNvPr>
          <p:cNvSpPr/>
          <p:nvPr/>
        </p:nvSpPr>
        <p:spPr>
          <a:xfrm rot="16200000">
            <a:off x="372622" y="-2550273"/>
            <a:ext cx="14401800" cy="18804478"/>
          </a:xfrm>
          <a:prstGeom prst="flowChartOffpageConnector">
            <a:avLst/>
          </a:prstGeom>
          <a:solidFill>
            <a:srgbClr val="007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8">
            <a:extLst>
              <a:ext uri="{FF2B5EF4-FFF2-40B4-BE49-F238E27FC236}">
                <a16:creationId xmlns:a16="http://schemas.microsoft.com/office/drawing/2014/main" id="{E276FD06-A1D7-4330-81A3-5B96FEED49E1}"/>
              </a:ext>
            </a:extLst>
          </p:cNvPr>
          <p:cNvSpPr>
            <a:spLocks noGrp="1"/>
          </p:cNvSpPr>
          <p:nvPr>
            <p:ph type="body" sz="quarter" idx="21" hasCustomPrompt="1"/>
          </p:nvPr>
        </p:nvSpPr>
        <p:spPr>
          <a:xfrm>
            <a:off x="1105044" y="1613217"/>
            <a:ext cx="12085109" cy="5238750"/>
          </a:xfrm>
        </p:spPr>
        <p:txBody>
          <a:bodyPr anchor="ctr">
            <a:normAutofit/>
          </a:bodyPr>
          <a:lstStyle>
            <a:lvl1pPr>
              <a:lnSpc>
                <a:spcPct val="100000"/>
              </a:lnSpc>
              <a:defRPr sz="12000">
                <a:solidFill>
                  <a:schemeClr val="bg1"/>
                </a:solidFill>
                <a:latin typeface="+mj-lt"/>
              </a:defRPr>
            </a:lvl1pPr>
          </a:lstStyle>
          <a:p>
            <a:pPr lvl="0"/>
            <a:r>
              <a:rPr lang="en-US" dirty="0"/>
              <a:t>Click Here to Edit Master Headline</a:t>
            </a:r>
          </a:p>
        </p:txBody>
      </p:sp>
      <p:sp>
        <p:nvSpPr>
          <p:cNvPr id="6" name="Text Placeholder 10">
            <a:extLst>
              <a:ext uri="{FF2B5EF4-FFF2-40B4-BE49-F238E27FC236}">
                <a16:creationId xmlns:a16="http://schemas.microsoft.com/office/drawing/2014/main" id="{F5018D13-8617-457A-A9C7-C4621FF73DAA}"/>
              </a:ext>
            </a:extLst>
          </p:cNvPr>
          <p:cNvSpPr>
            <a:spLocks noGrp="1"/>
          </p:cNvSpPr>
          <p:nvPr>
            <p:ph type="body" sz="quarter" idx="15" hasCustomPrompt="1"/>
          </p:nvPr>
        </p:nvSpPr>
        <p:spPr>
          <a:xfrm>
            <a:off x="1105044" y="7392888"/>
            <a:ext cx="11212024" cy="2387720"/>
          </a:xfrm>
        </p:spPr>
        <p:txBody>
          <a:bodyPr anchor="t"/>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solidFill>
                  <a:schemeClr val="bg1"/>
                </a:solidFill>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Body copy goes here.</a:t>
            </a:r>
          </a:p>
        </p:txBody>
      </p:sp>
      <p:sp>
        <p:nvSpPr>
          <p:cNvPr id="4" name="Picture Placeholder 3">
            <a:extLst>
              <a:ext uri="{FF2B5EF4-FFF2-40B4-BE49-F238E27FC236}">
                <a16:creationId xmlns:a16="http://schemas.microsoft.com/office/drawing/2014/main" id="{35D407AB-20A4-4802-AFC3-60FABFCE2B26}"/>
              </a:ext>
            </a:extLst>
          </p:cNvPr>
          <p:cNvSpPr>
            <a:spLocks noGrp="1"/>
          </p:cNvSpPr>
          <p:nvPr>
            <p:ph type="pic" sz="quarter" idx="22" hasCustomPrompt="1"/>
          </p:nvPr>
        </p:nvSpPr>
        <p:spPr>
          <a:xfrm>
            <a:off x="13127160" y="-368299"/>
            <a:ext cx="12085623" cy="14420850"/>
          </a:xfrm>
          <a:custGeom>
            <a:avLst/>
            <a:gdLst>
              <a:gd name="connsiteX0" fmla="*/ 0 w 12084050"/>
              <a:gd name="connsiteY0" fmla="*/ 0 h 14401800"/>
              <a:gd name="connsiteX1" fmla="*/ 6042025 w 12084050"/>
              <a:gd name="connsiteY1" fmla="*/ 0 h 14401800"/>
              <a:gd name="connsiteX2" fmla="*/ 12084050 w 12084050"/>
              <a:gd name="connsiteY2" fmla="*/ 7200900 h 14401800"/>
              <a:gd name="connsiteX3" fmla="*/ 6042025 w 12084050"/>
              <a:gd name="connsiteY3" fmla="*/ 14401800 h 14401800"/>
              <a:gd name="connsiteX4" fmla="*/ 0 w 12084050"/>
              <a:gd name="connsiteY4" fmla="*/ 14401800 h 14401800"/>
              <a:gd name="connsiteX5" fmla="*/ 6042025 w 12084050"/>
              <a:gd name="connsiteY5" fmla="*/ 7200900 h 14401800"/>
              <a:gd name="connsiteX6" fmla="*/ 0 w 12084050"/>
              <a:gd name="connsiteY6" fmla="*/ 0 h 14401800"/>
              <a:gd name="connsiteX0" fmla="*/ 0 w 12084050"/>
              <a:gd name="connsiteY0" fmla="*/ 0 h 14401800"/>
              <a:gd name="connsiteX1" fmla="*/ 6042025 w 12084050"/>
              <a:gd name="connsiteY1" fmla="*/ 0 h 14401800"/>
              <a:gd name="connsiteX2" fmla="*/ 12084050 w 12084050"/>
              <a:gd name="connsiteY2" fmla="*/ 7200900 h 14401800"/>
              <a:gd name="connsiteX3" fmla="*/ 6042025 w 12084050"/>
              <a:gd name="connsiteY3" fmla="*/ 14401800 h 14401800"/>
              <a:gd name="connsiteX4" fmla="*/ 0 w 12084050"/>
              <a:gd name="connsiteY4" fmla="*/ 14401800 h 14401800"/>
              <a:gd name="connsiteX5" fmla="*/ 3813175 w 12084050"/>
              <a:gd name="connsiteY5" fmla="*/ 7200900 h 14401800"/>
              <a:gd name="connsiteX6" fmla="*/ 0 w 12084050"/>
              <a:gd name="connsiteY6" fmla="*/ 0 h 14401800"/>
              <a:gd name="connsiteX0" fmla="*/ 0 w 12084050"/>
              <a:gd name="connsiteY0" fmla="*/ 0 h 14401800"/>
              <a:gd name="connsiteX1" fmla="*/ 6042025 w 12084050"/>
              <a:gd name="connsiteY1" fmla="*/ 0 h 14401800"/>
              <a:gd name="connsiteX2" fmla="*/ 12084050 w 12084050"/>
              <a:gd name="connsiteY2" fmla="*/ 7200900 h 14401800"/>
              <a:gd name="connsiteX3" fmla="*/ 6042025 w 12084050"/>
              <a:gd name="connsiteY3" fmla="*/ 14401800 h 14401800"/>
              <a:gd name="connsiteX4" fmla="*/ 0 w 12084050"/>
              <a:gd name="connsiteY4" fmla="*/ 14401800 h 14401800"/>
              <a:gd name="connsiteX5" fmla="*/ 3775075 w 12084050"/>
              <a:gd name="connsiteY5" fmla="*/ 7200900 h 14401800"/>
              <a:gd name="connsiteX6" fmla="*/ 0 w 12084050"/>
              <a:gd name="connsiteY6" fmla="*/ 0 h 14401800"/>
              <a:gd name="connsiteX0" fmla="*/ 0 w 12084050"/>
              <a:gd name="connsiteY0" fmla="*/ 19050 h 14420850"/>
              <a:gd name="connsiteX1" fmla="*/ 12080875 w 12084050"/>
              <a:gd name="connsiteY1" fmla="*/ 0 h 14420850"/>
              <a:gd name="connsiteX2" fmla="*/ 12084050 w 12084050"/>
              <a:gd name="connsiteY2" fmla="*/ 7219950 h 14420850"/>
              <a:gd name="connsiteX3" fmla="*/ 6042025 w 12084050"/>
              <a:gd name="connsiteY3" fmla="*/ 14420850 h 14420850"/>
              <a:gd name="connsiteX4" fmla="*/ 0 w 12084050"/>
              <a:gd name="connsiteY4" fmla="*/ 14420850 h 14420850"/>
              <a:gd name="connsiteX5" fmla="*/ 3775075 w 12084050"/>
              <a:gd name="connsiteY5" fmla="*/ 7219950 h 14420850"/>
              <a:gd name="connsiteX6" fmla="*/ 0 w 12084050"/>
              <a:gd name="connsiteY6" fmla="*/ 19050 h 14420850"/>
              <a:gd name="connsiteX0" fmla="*/ 0 w 12084050"/>
              <a:gd name="connsiteY0" fmla="*/ 19050 h 14420850"/>
              <a:gd name="connsiteX1" fmla="*/ 12080875 w 12084050"/>
              <a:gd name="connsiteY1" fmla="*/ 0 h 14420850"/>
              <a:gd name="connsiteX2" fmla="*/ 12084050 w 12084050"/>
              <a:gd name="connsiteY2" fmla="*/ 7219950 h 14420850"/>
              <a:gd name="connsiteX3" fmla="*/ 12080875 w 12084050"/>
              <a:gd name="connsiteY3" fmla="*/ 14420850 h 14420850"/>
              <a:gd name="connsiteX4" fmla="*/ 0 w 12084050"/>
              <a:gd name="connsiteY4" fmla="*/ 14420850 h 14420850"/>
              <a:gd name="connsiteX5" fmla="*/ 3775075 w 12084050"/>
              <a:gd name="connsiteY5" fmla="*/ 7219950 h 14420850"/>
              <a:gd name="connsiteX6" fmla="*/ 0 w 12084050"/>
              <a:gd name="connsiteY6" fmla="*/ 19050 h 14420850"/>
              <a:gd name="connsiteX0" fmla="*/ 0 w 12084050"/>
              <a:gd name="connsiteY0" fmla="*/ 19050 h 14420850"/>
              <a:gd name="connsiteX1" fmla="*/ 12080875 w 12084050"/>
              <a:gd name="connsiteY1" fmla="*/ 0 h 14420850"/>
              <a:gd name="connsiteX2" fmla="*/ 12084050 w 12084050"/>
              <a:gd name="connsiteY2" fmla="*/ 7219950 h 14420850"/>
              <a:gd name="connsiteX3" fmla="*/ 12080875 w 12084050"/>
              <a:gd name="connsiteY3" fmla="*/ 14401800 h 14420850"/>
              <a:gd name="connsiteX4" fmla="*/ 0 w 12084050"/>
              <a:gd name="connsiteY4" fmla="*/ 14420850 h 14420850"/>
              <a:gd name="connsiteX5" fmla="*/ 3775075 w 12084050"/>
              <a:gd name="connsiteY5" fmla="*/ 7219950 h 14420850"/>
              <a:gd name="connsiteX6" fmla="*/ 0 w 12084050"/>
              <a:gd name="connsiteY6" fmla="*/ 19050 h 1442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84050" h="14420850">
                <a:moveTo>
                  <a:pt x="0" y="19050"/>
                </a:moveTo>
                <a:lnTo>
                  <a:pt x="12080875" y="0"/>
                </a:lnTo>
                <a:cubicBezTo>
                  <a:pt x="12081933" y="2406650"/>
                  <a:pt x="12082992" y="4813300"/>
                  <a:pt x="12084050" y="7219950"/>
                </a:cubicBezTo>
                <a:cubicBezTo>
                  <a:pt x="12082992" y="9620250"/>
                  <a:pt x="12081933" y="12001500"/>
                  <a:pt x="12080875" y="14401800"/>
                </a:cubicBezTo>
                <a:lnTo>
                  <a:pt x="0" y="14420850"/>
                </a:lnTo>
                <a:lnTo>
                  <a:pt x="3775075" y="7219950"/>
                </a:lnTo>
                <a:lnTo>
                  <a:pt x="0" y="19050"/>
                </a:lnTo>
                <a:close/>
              </a:path>
            </a:pathLst>
          </a:custGeom>
        </p:spPr>
        <p:txBody>
          <a:bodyPr anchor="ctr">
            <a:normAutofit/>
          </a:bodyPr>
          <a:lstStyle>
            <a:lvl1pPr algn="ctr">
              <a:defRPr sz="4000"/>
            </a:lvl1pPr>
          </a:lstStyle>
          <a:p>
            <a:r>
              <a:rPr lang="en-US" dirty="0"/>
              <a:t>Background</a:t>
            </a:r>
            <a:br>
              <a:rPr lang="en-US" dirty="0"/>
            </a:br>
            <a:r>
              <a:rPr lang="en-US" dirty="0"/>
              <a:t>Image</a:t>
            </a:r>
            <a:br>
              <a:rPr lang="en-US" dirty="0"/>
            </a:br>
            <a:r>
              <a:rPr lang="en-US" dirty="0"/>
              <a:t>Goes Here</a:t>
            </a:r>
          </a:p>
        </p:txBody>
      </p:sp>
    </p:spTree>
    <p:extLst>
      <p:ext uri="{BB962C8B-B14F-4D97-AF65-F5344CB8AC3E}">
        <p14:creationId xmlns:p14="http://schemas.microsoft.com/office/powerpoint/2010/main" val="2589466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rrow Image Slide - 5">
    <p:bg>
      <p:bgPr>
        <a:solidFill>
          <a:schemeClr val="bg1"/>
        </a:solidFill>
        <a:effectLst/>
      </p:bgPr>
    </p:bg>
    <p:spTree>
      <p:nvGrpSpPr>
        <p:cNvPr id="1" name=""/>
        <p:cNvGrpSpPr/>
        <p:nvPr/>
      </p:nvGrpSpPr>
      <p:grpSpPr>
        <a:xfrm>
          <a:off x="0" y="0"/>
          <a:ext cx="0" cy="0"/>
          <a:chOff x="0" y="0"/>
          <a:chExt cx="0" cy="0"/>
        </a:xfrm>
      </p:grpSpPr>
      <p:sp>
        <p:nvSpPr>
          <p:cNvPr id="2" name="Flowchart: Off-page Connector 1">
            <a:extLst>
              <a:ext uri="{FF2B5EF4-FFF2-40B4-BE49-F238E27FC236}">
                <a16:creationId xmlns:a16="http://schemas.microsoft.com/office/drawing/2014/main" id="{1A36E9EB-BCC6-4CEA-AD3A-0AD7C8FDF444}"/>
              </a:ext>
            </a:extLst>
          </p:cNvPr>
          <p:cNvSpPr/>
          <p:nvPr/>
        </p:nvSpPr>
        <p:spPr>
          <a:xfrm rot="16200000">
            <a:off x="372622" y="-2550273"/>
            <a:ext cx="14401800" cy="18804478"/>
          </a:xfrm>
          <a:prstGeom prst="flowChartOffpageConnector">
            <a:avLst/>
          </a:prstGeom>
          <a:solidFill>
            <a:srgbClr val="77B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8">
            <a:extLst>
              <a:ext uri="{FF2B5EF4-FFF2-40B4-BE49-F238E27FC236}">
                <a16:creationId xmlns:a16="http://schemas.microsoft.com/office/drawing/2014/main" id="{E276FD06-A1D7-4330-81A3-5B96FEED49E1}"/>
              </a:ext>
            </a:extLst>
          </p:cNvPr>
          <p:cNvSpPr>
            <a:spLocks noGrp="1"/>
          </p:cNvSpPr>
          <p:nvPr>
            <p:ph type="body" sz="quarter" idx="21" hasCustomPrompt="1"/>
          </p:nvPr>
        </p:nvSpPr>
        <p:spPr>
          <a:xfrm>
            <a:off x="1105044" y="1613217"/>
            <a:ext cx="12085109" cy="5238750"/>
          </a:xfrm>
        </p:spPr>
        <p:txBody>
          <a:bodyPr anchor="ctr">
            <a:normAutofit/>
          </a:bodyPr>
          <a:lstStyle>
            <a:lvl1pPr>
              <a:lnSpc>
                <a:spcPct val="100000"/>
              </a:lnSpc>
              <a:defRPr sz="12000">
                <a:solidFill>
                  <a:schemeClr val="bg1"/>
                </a:solidFill>
                <a:latin typeface="+mj-lt"/>
              </a:defRPr>
            </a:lvl1pPr>
          </a:lstStyle>
          <a:p>
            <a:pPr lvl="0"/>
            <a:r>
              <a:rPr lang="en-US" dirty="0"/>
              <a:t>Click Here to Edit Master Headline</a:t>
            </a:r>
          </a:p>
        </p:txBody>
      </p:sp>
      <p:sp>
        <p:nvSpPr>
          <p:cNvPr id="6" name="Text Placeholder 10">
            <a:extLst>
              <a:ext uri="{FF2B5EF4-FFF2-40B4-BE49-F238E27FC236}">
                <a16:creationId xmlns:a16="http://schemas.microsoft.com/office/drawing/2014/main" id="{F5018D13-8617-457A-A9C7-C4621FF73DAA}"/>
              </a:ext>
            </a:extLst>
          </p:cNvPr>
          <p:cNvSpPr>
            <a:spLocks noGrp="1"/>
          </p:cNvSpPr>
          <p:nvPr>
            <p:ph type="body" sz="quarter" idx="15" hasCustomPrompt="1"/>
          </p:nvPr>
        </p:nvSpPr>
        <p:spPr>
          <a:xfrm>
            <a:off x="1105044" y="7392888"/>
            <a:ext cx="11212024" cy="2387720"/>
          </a:xfrm>
        </p:spPr>
        <p:txBody>
          <a:bodyPr anchor="t"/>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solidFill>
                  <a:schemeClr val="bg1"/>
                </a:solidFill>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Body copy goes here.</a:t>
            </a:r>
          </a:p>
        </p:txBody>
      </p:sp>
      <p:sp>
        <p:nvSpPr>
          <p:cNvPr id="4" name="Picture Placeholder 3">
            <a:extLst>
              <a:ext uri="{FF2B5EF4-FFF2-40B4-BE49-F238E27FC236}">
                <a16:creationId xmlns:a16="http://schemas.microsoft.com/office/drawing/2014/main" id="{35D407AB-20A4-4802-AFC3-60FABFCE2B26}"/>
              </a:ext>
            </a:extLst>
          </p:cNvPr>
          <p:cNvSpPr>
            <a:spLocks noGrp="1"/>
          </p:cNvSpPr>
          <p:nvPr>
            <p:ph type="pic" sz="quarter" idx="22" hasCustomPrompt="1"/>
          </p:nvPr>
        </p:nvSpPr>
        <p:spPr>
          <a:xfrm>
            <a:off x="13127160" y="-368299"/>
            <a:ext cx="12085623" cy="14420850"/>
          </a:xfrm>
          <a:custGeom>
            <a:avLst/>
            <a:gdLst>
              <a:gd name="connsiteX0" fmla="*/ 0 w 12084050"/>
              <a:gd name="connsiteY0" fmla="*/ 0 h 14401800"/>
              <a:gd name="connsiteX1" fmla="*/ 6042025 w 12084050"/>
              <a:gd name="connsiteY1" fmla="*/ 0 h 14401800"/>
              <a:gd name="connsiteX2" fmla="*/ 12084050 w 12084050"/>
              <a:gd name="connsiteY2" fmla="*/ 7200900 h 14401800"/>
              <a:gd name="connsiteX3" fmla="*/ 6042025 w 12084050"/>
              <a:gd name="connsiteY3" fmla="*/ 14401800 h 14401800"/>
              <a:gd name="connsiteX4" fmla="*/ 0 w 12084050"/>
              <a:gd name="connsiteY4" fmla="*/ 14401800 h 14401800"/>
              <a:gd name="connsiteX5" fmla="*/ 6042025 w 12084050"/>
              <a:gd name="connsiteY5" fmla="*/ 7200900 h 14401800"/>
              <a:gd name="connsiteX6" fmla="*/ 0 w 12084050"/>
              <a:gd name="connsiteY6" fmla="*/ 0 h 14401800"/>
              <a:gd name="connsiteX0" fmla="*/ 0 w 12084050"/>
              <a:gd name="connsiteY0" fmla="*/ 0 h 14401800"/>
              <a:gd name="connsiteX1" fmla="*/ 6042025 w 12084050"/>
              <a:gd name="connsiteY1" fmla="*/ 0 h 14401800"/>
              <a:gd name="connsiteX2" fmla="*/ 12084050 w 12084050"/>
              <a:gd name="connsiteY2" fmla="*/ 7200900 h 14401800"/>
              <a:gd name="connsiteX3" fmla="*/ 6042025 w 12084050"/>
              <a:gd name="connsiteY3" fmla="*/ 14401800 h 14401800"/>
              <a:gd name="connsiteX4" fmla="*/ 0 w 12084050"/>
              <a:gd name="connsiteY4" fmla="*/ 14401800 h 14401800"/>
              <a:gd name="connsiteX5" fmla="*/ 3813175 w 12084050"/>
              <a:gd name="connsiteY5" fmla="*/ 7200900 h 14401800"/>
              <a:gd name="connsiteX6" fmla="*/ 0 w 12084050"/>
              <a:gd name="connsiteY6" fmla="*/ 0 h 14401800"/>
              <a:gd name="connsiteX0" fmla="*/ 0 w 12084050"/>
              <a:gd name="connsiteY0" fmla="*/ 0 h 14401800"/>
              <a:gd name="connsiteX1" fmla="*/ 6042025 w 12084050"/>
              <a:gd name="connsiteY1" fmla="*/ 0 h 14401800"/>
              <a:gd name="connsiteX2" fmla="*/ 12084050 w 12084050"/>
              <a:gd name="connsiteY2" fmla="*/ 7200900 h 14401800"/>
              <a:gd name="connsiteX3" fmla="*/ 6042025 w 12084050"/>
              <a:gd name="connsiteY3" fmla="*/ 14401800 h 14401800"/>
              <a:gd name="connsiteX4" fmla="*/ 0 w 12084050"/>
              <a:gd name="connsiteY4" fmla="*/ 14401800 h 14401800"/>
              <a:gd name="connsiteX5" fmla="*/ 3775075 w 12084050"/>
              <a:gd name="connsiteY5" fmla="*/ 7200900 h 14401800"/>
              <a:gd name="connsiteX6" fmla="*/ 0 w 12084050"/>
              <a:gd name="connsiteY6" fmla="*/ 0 h 14401800"/>
              <a:gd name="connsiteX0" fmla="*/ 0 w 12084050"/>
              <a:gd name="connsiteY0" fmla="*/ 19050 h 14420850"/>
              <a:gd name="connsiteX1" fmla="*/ 12080875 w 12084050"/>
              <a:gd name="connsiteY1" fmla="*/ 0 h 14420850"/>
              <a:gd name="connsiteX2" fmla="*/ 12084050 w 12084050"/>
              <a:gd name="connsiteY2" fmla="*/ 7219950 h 14420850"/>
              <a:gd name="connsiteX3" fmla="*/ 6042025 w 12084050"/>
              <a:gd name="connsiteY3" fmla="*/ 14420850 h 14420850"/>
              <a:gd name="connsiteX4" fmla="*/ 0 w 12084050"/>
              <a:gd name="connsiteY4" fmla="*/ 14420850 h 14420850"/>
              <a:gd name="connsiteX5" fmla="*/ 3775075 w 12084050"/>
              <a:gd name="connsiteY5" fmla="*/ 7219950 h 14420850"/>
              <a:gd name="connsiteX6" fmla="*/ 0 w 12084050"/>
              <a:gd name="connsiteY6" fmla="*/ 19050 h 14420850"/>
              <a:gd name="connsiteX0" fmla="*/ 0 w 12084050"/>
              <a:gd name="connsiteY0" fmla="*/ 19050 h 14420850"/>
              <a:gd name="connsiteX1" fmla="*/ 12080875 w 12084050"/>
              <a:gd name="connsiteY1" fmla="*/ 0 h 14420850"/>
              <a:gd name="connsiteX2" fmla="*/ 12084050 w 12084050"/>
              <a:gd name="connsiteY2" fmla="*/ 7219950 h 14420850"/>
              <a:gd name="connsiteX3" fmla="*/ 12080875 w 12084050"/>
              <a:gd name="connsiteY3" fmla="*/ 14420850 h 14420850"/>
              <a:gd name="connsiteX4" fmla="*/ 0 w 12084050"/>
              <a:gd name="connsiteY4" fmla="*/ 14420850 h 14420850"/>
              <a:gd name="connsiteX5" fmla="*/ 3775075 w 12084050"/>
              <a:gd name="connsiteY5" fmla="*/ 7219950 h 14420850"/>
              <a:gd name="connsiteX6" fmla="*/ 0 w 12084050"/>
              <a:gd name="connsiteY6" fmla="*/ 19050 h 14420850"/>
              <a:gd name="connsiteX0" fmla="*/ 0 w 12084050"/>
              <a:gd name="connsiteY0" fmla="*/ 19050 h 14420850"/>
              <a:gd name="connsiteX1" fmla="*/ 12080875 w 12084050"/>
              <a:gd name="connsiteY1" fmla="*/ 0 h 14420850"/>
              <a:gd name="connsiteX2" fmla="*/ 12084050 w 12084050"/>
              <a:gd name="connsiteY2" fmla="*/ 7219950 h 14420850"/>
              <a:gd name="connsiteX3" fmla="*/ 12080875 w 12084050"/>
              <a:gd name="connsiteY3" fmla="*/ 14401800 h 14420850"/>
              <a:gd name="connsiteX4" fmla="*/ 0 w 12084050"/>
              <a:gd name="connsiteY4" fmla="*/ 14420850 h 14420850"/>
              <a:gd name="connsiteX5" fmla="*/ 3775075 w 12084050"/>
              <a:gd name="connsiteY5" fmla="*/ 7219950 h 14420850"/>
              <a:gd name="connsiteX6" fmla="*/ 0 w 12084050"/>
              <a:gd name="connsiteY6" fmla="*/ 19050 h 1442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84050" h="14420850">
                <a:moveTo>
                  <a:pt x="0" y="19050"/>
                </a:moveTo>
                <a:lnTo>
                  <a:pt x="12080875" y="0"/>
                </a:lnTo>
                <a:cubicBezTo>
                  <a:pt x="12081933" y="2406650"/>
                  <a:pt x="12082992" y="4813300"/>
                  <a:pt x="12084050" y="7219950"/>
                </a:cubicBezTo>
                <a:cubicBezTo>
                  <a:pt x="12082992" y="9620250"/>
                  <a:pt x="12081933" y="12001500"/>
                  <a:pt x="12080875" y="14401800"/>
                </a:cubicBezTo>
                <a:lnTo>
                  <a:pt x="0" y="14420850"/>
                </a:lnTo>
                <a:lnTo>
                  <a:pt x="3775075" y="7219950"/>
                </a:lnTo>
                <a:lnTo>
                  <a:pt x="0" y="19050"/>
                </a:lnTo>
                <a:close/>
              </a:path>
            </a:pathLst>
          </a:custGeom>
        </p:spPr>
        <p:txBody>
          <a:bodyPr anchor="ctr">
            <a:normAutofit/>
          </a:bodyPr>
          <a:lstStyle>
            <a:lvl1pPr algn="ctr">
              <a:defRPr sz="4000"/>
            </a:lvl1pPr>
          </a:lstStyle>
          <a:p>
            <a:r>
              <a:rPr lang="en-US" dirty="0"/>
              <a:t>Background</a:t>
            </a:r>
            <a:br>
              <a:rPr lang="en-US" dirty="0"/>
            </a:br>
            <a:r>
              <a:rPr lang="en-US" dirty="0"/>
              <a:t>Image</a:t>
            </a:r>
            <a:br>
              <a:rPr lang="en-US" dirty="0"/>
            </a:br>
            <a:r>
              <a:rPr lang="en-US" dirty="0"/>
              <a:t>Goes Here</a:t>
            </a:r>
          </a:p>
        </p:txBody>
      </p:sp>
    </p:spTree>
    <p:extLst>
      <p:ext uri="{BB962C8B-B14F-4D97-AF65-F5344CB8AC3E}">
        <p14:creationId xmlns:p14="http://schemas.microsoft.com/office/powerpoint/2010/main" val="1804454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rrow Image Slide - 6">
    <p:bg>
      <p:bgPr>
        <a:solidFill>
          <a:schemeClr val="bg1"/>
        </a:solidFill>
        <a:effectLst/>
      </p:bgPr>
    </p:bg>
    <p:spTree>
      <p:nvGrpSpPr>
        <p:cNvPr id="1" name=""/>
        <p:cNvGrpSpPr/>
        <p:nvPr/>
      </p:nvGrpSpPr>
      <p:grpSpPr>
        <a:xfrm>
          <a:off x="0" y="0"/>
          <a:ext cx="0" cy="0"/>
          <a:chOff x="0" y="0"/>
          <a:chExt cx="0" cy="0"/>
        </a:xfrm>
      </p:grpSpPr>
      <p:sp>
        <p:nvSpPr>
          <p:cNvPr id="2" name="Flowchart: Off-page Connector 1">
            <a:extLst>
              <a:ext uri="{FF2B5EF4-FFF2-40B4-BE49-F238E27FC236}">
                <a16:creationId xmlns:a16="http://schemas.microsoft.com/office/drawing/2014/main" id="{1A36E9EB-BCC6-4CEA-AD3A-0AD7C8FDF444}"/>
              </a:ext>
            </a:extLst>
          </p:cNvPr>
          <p:cNvSpPr/>
          <p:nvPr/>
        </p:nvSpPr>
        <p:spPr>
          <a:xfrm rot="16200000">
            <a:off x="372622" y="-2550273"/>
            <a:ext cx="14401800" cy="18804478"/>
          </a:xfrm>
          <a:prstGeom prst="flowChartOffpageConnector">
            <a:avLst/>
          </a:prstGeom>
          <a:solidFill>
            <a:srgbClr val="FF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8">
            <a:extLst>
              <a:ext uri="{FF2B5EF4-FFF2-40B4-BE49-F238E27FC236}">
                <a16:creationId xmlns:a16="http://schemas.microsoft.com/office/drawing/2014/main" id="{E276FD06-A1D7-4330-81A3-5B96FEED49E1}"/>
              </a:ext>
            </a:extLst>
          </p:cNvPr>
          <p:cNvSpPr>
            <a:spLocks noGrp="1"/>
          </p:cNvSpPr>
          <p:nvPr>
            <p:ph type="body" sz="quarter" idx="21" hasCustomPrompt="1"/>
          </p:nvPr>
        </p:nvSpPr>
        <p:spPr>
          <a:xfrm>
            <a:off x="1105044" y="1613217"/>
            <a:ext cx="12085109" cy="5238750"/>
          </a:xfrm>
        </p:spPr>
        <p:txBody>
          <a:bodyPr anchor="ctr">
            <a:normAutofit/>
          </a:bodyPr>
          <a:lstStyle>
            <a:lvl1pPr>
              <a:lnSpc>
                <a:spcPct val="100000"/>
              </a:lnSpc>
              <a:defRPr sz="12000">
                <a:solidFill>
                  <a:schemeClr val="bg1"/>
                </a:solidFill>
                <a:latin typeface="+mj-lt"/>
              </a:defRPr>
            </a:lvl1pPr>
          </a:lstStyle>
          <a:p>
            <a:pPr lvl="0"/>
            <a:r>
              <a:rPr lang="en-US" dirty="0"/>
              <a:t>Click Here to Edit Master Headline</a:t>
            </a:r>
          </a:p>
        </p:txBody>
      </p:sp>
      <p:sp>
        <p:nvSpPr>
          <p:cNvPr id="6" name="Text Placeholder 10">
            <a:extLst>
              <a:ext uri="{FF2B5EF4-FFF2-40B4-BE49-F238E27FC236}">
                <a16:creationId xmlns:a16="http://schemas.microsoft.com/office/drawing/2014/main" id="{F5018D13-8617-457A-A9C7-C4621FF73DAA}"/>
              </a:ext>
            </a:extLst>
          </p:cNvPr>
          <p:cNvSpPr>
            <a:spLocks noGrp="1"/>
          </p:cNvSpPr>
          <p:nvPr>
            <p:ph type="body" sz="quarter" idx="15" hasCustomPrompt="1"/>
          </p:nvPr>
        </p:nvSpPr>
        <p:spPr>
          <a:xfrm>
            <a:off x="1105044" y="7392888"/>
            <a:ext cx="11212024" cy="2387720"/>
          </a:xfrm>
        </p:spPr>
        <p:txBody>
          <a:bodyPr anchor="t"/>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solidFill>
                  <a:schemeClr val="bg1"/>
                </a:solidFill>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Body copy goes here.</a:t>
            </a:r>
          </a:p>
        </p:txBody>
      </p:sp>
      <p:sp>
        <p:nvSpPr>
          <p:cNvPr id="4" name="Picture Placeholder 3">
            <a:extLst>
              <a:ext uri="{FF2B5EF4-FFF2-40B4-BE49-F238E27FC236}">
                <a16:creationId xmlns:a16="http://schemas.microsoft.com/office/drawing/2014/main" id="{35D407AB-20A4-4802-AFC3-60FABFCE2B26}"/>
              </a:ext>
            </a:extLst>
          </p:cNvPr>
          <p:cNvSpPr>
            <a:spLocks noGrp="1"/>
          </p:cNvSpPr>
          <p:nvPr>
            <p:ph type="pic" sz="quarter" idx="22" hasCustomPrompt="1"/>
          </p:nvPr>
        </p:nvSpPr>
        <p:spPr>
          <a:xfrm>
            <a:off x="13127160" y="-368299"/>
            <a:ext cx="12085623" cy="14420850"/>
          </a:xfrm>
          <a:custGeom>
            <a:avLst/>
            <a:gdLst>
              <a:gd name="connsiteX0" fmla="*/ 0 w 12084050"/>
              <a:gd name="connsiteY0" fmla="*/ 0 h 14401800"/>
              <a:gd name="connsiteX1" fmla="*/ 6042025 w 12084050"/>
              <a:gd name="connsiteY1" fmla="*/ 0 h 14401800"/>
              <a:gd name="connsiteX2" fmla="*/ 12084050 w 12084050"/>
              <a:gd name="connsiteY2" fmla="*/ 7200900 h 14401800"/>
              <a:gd name="connsiteX3" fmla="*/ 6042025 w 12084050"/>
              <a:gd name="connsiteY3" fmla="*/ 14401800 h 14401800"/>
              <a:gd name="connsiteX4" fmla="*/ 0 w 12084050"/>
              <a:gd name="connsiteY4" fmla="*/ 14401800 h 14401800"/>
              <a:gd name="connsiteX5" fmla="*/ 6042025 w 12084050"/>
              <a:gd name="connsiteY5" fmla="*/ 7200900 h 14401800"/>
              <a:gd name="connsiteX6" fmla="*/ 0 w 12084050"/>
              <a:gd name="connsiteY6" fmla="*/ 0 h 14401800"/>
              <a:gd name="connsiteX0" fmla="*/ 0 w 12084050"/>
              <a:gd name="connsiteY0" fmla="*/ 0 h 14401800"/>
              <a:gd name="connsiteX1" fmla="*/ 6042025 w 12084050"/>
              <a:gd name="connsiteY1" fmla="*/ 0 h 14401800"/>
              <a:gd name="connsiteX2" fmla="*/ 12084050 w 12084050"/>
              <a:gd name="connsiteY2" fmla="*/ 7200900 h 14401800"/>
              <a:gd name="connsiteX3" fmla="*/ 6042025 w 12084050"/>
              <a:gd name="connsiteY3" fmla="*/ 14401800 h 14401800"/>
              <a:gd name="connsiteX4" fmla="*/ 0 w 12084050"/>
              <a:gd name="connsiteY4" fmla="*/ 14401800 h 14401800"/>
              <a:gd name="connsiteX5" fmla="*/ 3813175 w 12084050"/>
              <a:gd name="connsiteY5" fmla="*/ 7200900 h 14401800"/>
              <a:gd name="connsiteX6" fmla="*/ 0 w 12084050"/>
              <a:gd name="connsiteY6" fmla="*/ 0 h 14401800"/>
              <a:gd name="connsiteX0" fmla="*/ 0 w 12084050"/>
              <a:gd name="connsiteY0" fmla="*/ 0 h 14401800"/>
              <a:gd name="connsiteX1" fmla="*/ 6042025 w 12084050"/>
              <a:gd name="connsiteY1" fmla="*/ 0 h 14401800"/>
              <a:gd name="connsiteX2" fmla="*/ 12084050 w 12084050"/>
              <a:gd name="connsiteY2" fmla="*/ 7200900 h 14401800"/>
              <a:gd name="connsiteX3" fmla="*/ 6042025 w 12084050"/>
              <a:gd name="connsiteY3" fmla="*/ 14401800 h 14401800"/>
              <a:gd name="connsiteX4" fmla="*/ 0 w 12084050"/>
              <a:gd name="connsiteY4" fmla="*/ 14401800 h 14401800"/>
              <a:gd name="connsiteX5" fmla="*/ 3775075 w 12084050"/>
              <a:gd name="connsiteY5" fmla="*/ 7200900 h 14401800"/>
              <a:gd name="connsiteX6" fmla="*/ 0 w 12084050"/>
              <a:gd name="connsiteY6" fmla="*/ 0 h 14401800"/>
              <a:gd name="connsiteX0" fmla="*/ 0 w 12084050"/>
              <a:gd name="connsiteY0" fmla="*/ 19050 h 14420850"/>
              <a:gd name="connsiteX1" fmla="*/ 12080875 w 12084050"/>
              <a:gd name="connsiteY1" fmla="*/ 0 h 14420850"/>
              <a:gd name="connsiteX2" fmla="*/ 12084050 w 12084050"/>
              <a:gd name="connsiteY2" fmla="*/ 7219950 h 14420850"/>
              <a:gd name="connsiteX3" fmla="*/ 6042025 w 12084050"/>
              <a:gd name="connsiteY3" fmla="*/ 14420850 h 14420850"/>
              <a:gd name="connsiteX4" fmla="*/ 0 w 12084050"/>
              <a:gd name="connsiteY4" fmla="*/ 14420850 h 14420850"/>
              <a:gd name="connsiteX5" fmla="*/ 3775075 w 12084050"/>
              <a:gd name="connsiteY5" fmla="*/ 7219950 h 14420850"/>
              <a:gd name="connsiteX6" fmla="*/ 0 w 12084050"/>
              <a:gd name="connsiteY6" fmla="*/ 19050 h 14420850"/>
              <a:gd name="connsiteX0" fmla="*/ 0 w 12084050"/>
              <a:gd name="connsiteY0" fmla="*/ 19050 h 14420850"/>
              <a:gd name="connsiteX1" fmla="*/ 12080875 w 12084050"/>
              <a:gd name="connsiteY1" fmla="*/ 0 h 14420850"/>
              <a:gd name="connsiteX2" fmla="*/ 12084050 w 12084050"/>
              <a:gd name="connsiteY2" fmla="*/ 7219950 h 14420850"/>
              <a:gd name="connsiteX3" fmla="*/ 12080875 w 12084050"/>
              <a:gd name="connsiteY3" fmla="*/ 14420850 h 14420850"/>
              <a:gd name="connsiteX4" fmla="*/ 0 w 12084050"/>
              <a:gd name="connsiteY4" fmla="*/ 14420850 h 14420850"/>
              <a:gd name="connsiteX5" fmla="*/ 3775075 w 12084050"/>
              <a:gd name="connsiteY5" fmla="*/ 7219950 h 14420850"/>
              <a:gd name="connsiteX6" fmla="*/ 0 w 12084050"/>
              <a:gd name="connsiteY6" fmla="*/ 19050 h 14420850"/>
              <a:gd name="connsiteX0" fmla="*/ 0 w 12084050"/>
              <a:gd name="connsiteY0" fmla="*/ 19050 h 14420850"/>
              <a:gd name="connsiteX1" fmla="*/ 12080875 w 12084050"/>
              <a:gd name="connsiteY1" fmla="*/ 0 h 14420850"/>
              <a:gd name="connsiteX2" fmla="*/ 12084050 w 12084050"/>
              <a:gd name="connsiteY2" fmla="*/ 7219950 h 14420850"/>
              <a:gd name="connsiteX3" fmla="*/ 12080875 w 12084050"/>
              <a:gd name="connsiteY3" fmla="*/ 14401800 h 14420850"/>
              <a:gd name="connsiteX4" fmla="*/ 0 w 12084050"/>
              <a:gd name="connsiteY4" fmla="*/ 14420850 h 14420850"/>
              <a:gd name="connsiteX5" fmla="*/ 3775075 w 12084050"/>
              <a:gd name="connsiteY5" fmla="*/ 7219950 h 14420850"/>
              <a:gd name="connsiteX6" fmla="*/ 0 w 12084050"/>
              <a:gd name="connsiteY6" fmla="*/ 19050 h 1442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84050" h="14420850">
                <a:moveTo>
                  <a:pt x="0" y="19050"/>
                </a:moveTo>
                <a:lnTo>
                  <a:pt x="12080875" y="0"/>
                </a:lnTo>
                <a:cubicBezTo>
                  <a:pt x="12081933" y="2406650"/>
                  <a:pt x="12082992" y="4813300"/>
                  <a:pt x="12084050" y="7219950"/>
                </a:cubicBezTo>
                <a:cubicBezTo>
                  <a:pt x="12082992" y="9620250"/>
                  <a:pt x="12081933" y="12001500"/>
                  <a:pt x="12080875" y="14401800"/>
                </a:cubicBezTo>
                <a:lnTo>
                  <a:pt x="0" y="14420850"/>
                </a:lnTo>
                <a:lnTo>
                  <a:pt x="3775075" y="7219950"/>
                </a:lnTo>
                <a:lnTo>
                  <a:pt x="0" y="19050"/>
                </a:lnTo>
                <a:close/>
              </a:path>
            </a:pathLst>
          </a:custGeom>
        </p:spPr>
        <p:txBody>
          <a:bodyPr anchor="ctr">
            <a:normAutofit/>
          </a:bodyPr>
          <a:lstStyle>
            <a:lvl1pPr algn="ctr">
              <a:defRPr sz="4000"/>
            </a:lvl1pPr>
          </a:lstStyle>
          <a:p>
            <a:r>
              <a:rPr lang="en-US" dirty="0"/>
              <a:t>Background</a:t>
            </a:r>
            <a:br>
              <a:rPr lang="en-US" dirty="0"/>
            </a:br>
            <a:r>
              <a:rPr lang="en-US" dirty="0"/>
              <a:t>Image</a:t>
            </a:r>
            <a:br>
              <a:rPr lang="en-US" dirty="0"/>
            </a:br>
            <a:r>
              <a:rPr lang="en-US" dirty="0"/>
              <a:t>Goes Here</a:t>
            </a:r>
          </a:p>
        </p:txBody>
      </p:sp>
    </p:spTree>
    <p:extLst>
      <p:ext uri="{BB962C8B-B14F-4D97-AF65-F5344CB8AC3E}">
        <p14:creationId xmlns:p14="http://schemas.microsoft.com/office/powerpoint/2010/main" val="2942560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elcom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620C787-F4D4-4AF8-83F5-E4F34F02EDF8}"/>
              </a:ext>
            </a:extLst>
          </p:cNvPr>
          <p:cNvSpPr>
            <a:spLocks noGrp="1"/>
          </p:cNvSpPr>
          <p:nvPr>
            <p:ph type="body" sz="quarter" idx="18" hasCustomPrompt="1"/>
          </p:nvPr>
        </p:nvSpPr>
        <p:spPr>
          <a:xfrm>
            <a:off x="1146323" y="7239001"/>
            <a:ext cx="13453592" cy="5391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Subhead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1D2B63BC-EEED-4019-9612-E80B55D5ECDA}"/>
              </a:ext>
            </a:extLst>
          </p:cNvPr>
          <p:cNvSpPr>
            <a:spLocks noGrp="1"/>
          </p:cNvSpPr>
          <p:nvPr>
            <p:ph type="body" sz="quarter" idx="14" hasCustomPrompt="1"/>
          </p:nvPr>
        </p:nvSpPr>
        <p:spPr>
          <a:xfrm>
            <a:off x="18890761" y="2814700"/>
            <a:ext cx="3550112" cy="1222376"/>
          </a:xfrm>
        </p:spPr>
        <p:txBody>
          <a:bodyPr lIns="182880" rIns="182880" anchor="ctr">
            <a:noAutofit/>
          </a:bodyPr>
          <a:lstStyle>
            <a:lvl1pPr algn="ctr">
              <a:defRPr sz="3200">
                <a:solidFill>
                  <a:schemeClr val="bg1"/>
                </a:solidFill>
              </a:defRPr>
            </a:lvl1pPr>
          </a:lstStyle>
          <a:p>
            <a:pPr lvl="0"/>
            <a:r>
              <a:rPr lang="en-US" dirty="0"/>
              <a:t>Imaging</a:t>
            </a:r>
          </a:p>
        </p:txBody>
      </p:sp>
      <p:sp>
        <p:nvSpPr>
          <p:cNvPr id="10" name="Text Placeholder 8">
            <a:extLst>
              <a:ext uri="{FF2B5EF4-FFF2-40B4-BE49-F238E27FC236}">
                <a16:creationId xmlns:a16="http://schemas.microsoft.com/office/drawing/2014/main" id="{636A153F-C897-4947-AC86-6E3E70A3F3B6}"/>
              </a:ext>
            </a:extLst>
          </p:cNvPr>
          <p:cNvSpPr>
            <a:spLocks noGrp="1"/>
          </p:cNvSpPr>
          <p:nvPr>
            <p:ph type="body" sz="quarter" idx="17" hasCustomPrompt="1"/>
          </p:nvPr>
        </p:nvSpPr>
        <p:spPr>
          <a:xfrm>
            <a:off x="1105044" y="1208109"/>
            <a:ext cx="13453592" cy="5238750"/>
          </a:xfrm>
        </p:spPr>
        <p:txBody>
          <a:bodyPr anchor="ctr">
            <a:normAutofit/>
          </a:bodyPr>
          <a:lstStyle>
            <a:lvl1pPr>
              <a:lnSpc>
                <a:spcPct val="100000"/>
              </a:lnSpc>
              <a:defRPr sz="12000">
                <a:solidFill>
                  <a:schemeClr val="bg1"/>
                </a:solidFill>
                <a:latin typeface="+mj-lt"/>
              </a:defRPr>
            </a:lvl1pPr>
          </a:lstStyle>
          <a:p>
            <a:pPr lvl="0"/>
            <a:r>
              <a:rPr lang="en-US" dirty="0"/>
              <a:t>Welcome to Intelligent Solutions for Life</a:t>
            </a:r>
          </a:p>
        </p:txBody>
      </p:sp>
      <p:sp>
        <p:nvSpPr>
          <p:cNvPr id="11" name="Text Placeholder 2">
            <a:extLst>
              <a:ext uri="{FF2B5EF4-FFF2-40B4-BE49-F238E27FC236}">
                <a16:creationId xmlns:a16="http://schemas.microsoft.com/office/drawing/2014/main" id="{1A866066-A044-49A4-888A-E1AC07021889}"/>
              </a:ext>
            </a:extLst>
          </p:cNvPr>
          <p:cNvSpPr>
            <a:spLocks noGrp="1"/>
          </p:cNvSpPr>
          <p:nvPr>
            <p:ph type="body" sz="quarter" idx="19" hasCustomPrompt="1"/>
          </p:nvPr>
        </p:nvSpPr>
        <p:spPr>
          <a:xfrm>
            <a:off x="15066323" y="2796346"/>
            <a:ext cx="3550112" cy="1222376"/>
          </a:xfrm>
        </p:spPr>
        <p:txBody>
          <a:bodyPr lIns="182880" rIns="182880" anchor="ctr">
            <a:noAutofit/>
          </a:bodyPr>
          <a:lstStyle>
            <a:lvl1pPr algn="ctr">
              <a:defRPr sz="3200">
                <a:solidFill>
                  <a:schemeClr val="bg1"/>
                </a:solidFill>
              </a:defRPr>
            </a:lvl1pPr>
          </a:lstStyle>
          <a:p>
            <a:pPr lvl="0"/>
            <a:r>
              <a:rPr lang="en-US" dirty="0"/>
              <a:t>Fluidics</a:t>
            </a:r>
          </a:p>
        </p:txBody>
      </p:sp>
      <p:sp>
        <p:nvSpPr>
          <p:cNvPr id="12" name="Text Placeholder 2">
            <a:extLst>
              <a:ext uri="{FF2B5EF4-FFF2-40B4-BE49-F238E27FC236}">
                <a16:creationId xmlns:a16="http://schemas.microsoft.com/office/drawing/2014/main" id="{A95D725E-03F8-4E9A-971C-7D4C6776D0CC}"/>
              </a:ext>
            </a:extLst>
          </p:cNvPr>
          <p:cNvSpPr>
            <a:spLocks noGrp="1"/>
          </p:cNvSpPr>
          <p:nvPr>
            <p:ph type="body" sz="quarter" idx="20" hasCustomPrompt="1"/>
          </p:nvPr>
        </p:nvSpPr>
        <p:spPr>
          <a:xfrm>
            <a:off x="16975507" y="6118796"/>
            <a:ext cx="3550112" cy="1222376"/>
          </a:xfrm>
        </p:spPr>
        <p:txBody>
          <a:bodyPr lIns="182880" rIns="182880" anchor="ctr">
            <a:noAutofit/>
          </a:bodyPr>
          <a:lstStyle>
            <a:lvl1pPr algn="ctr">
              <a:defRPr sz="3200">
                <a:solidFill>
                  <a:schemeClr val="bg1"/>
                </a:solidFill>
              </a:defRPr>
            </a:lvl1pPr>
          </a:lstStyle>
          <a:p>
            <a:pPr lvl="0"/>
            <a:r>
              <a:rPr lang="en-US" dirty="0"/>
              <a:t>Microfluidics &amp; Consumables</a:t>
            </a:r>
          </a:p>
        </p:txBody>
      </p:sp>
      <p:sp>
        <p:nvSpPr>
          <p:cNvPr id="13" name="Text Placeholder 2">
            <a:extLst>
              <a:ext uri="{FF2B5EF4-FFF2-40B4-BE49-F238E27FC236}">
                <a16:creationId xmlns:a16="http://schemas.microsoft.com/office/drawing/2014/main" id="{32005B70-1AEC-4AF5-9A90-0912A2F861DF}"/>
              </a:ext>
            </a:extLst>
          </p:cNvPr>
          <p:cNvSpPr>
            <a:spLocks noGrp="1"/>
          </p:cNvSpPr>
          <p:nvPr>
            <p:ph type="body" sz="quarter" idx="21" hasCustomPrompt="1"/>
          </p:nvPr>
        </p:nvSpPr>
        <p:spPr>
          <a:xfrm>
            <a:off x="18884694" y="9433116"/>
            <a:ext cx="3550112" cy="1222376"/>
          </a:xfrm>
        </p:spPr>
        <p:txBody>
          <a:bodyPr lIns="182880" rIns="182880" anchor="ctr">
            <a:noAutofit/>
          </a:bodyPr>
          <a:lstStyle>
            <a:lvl1pPr algn="ctr">
              <a:defRPr sz="3200">
                <a:solidFill>
                  <a:schemeClr val="bg1"/>
                </a:solidFill>
              </a:defRPr>
            </a:lvl1pPr>
          </a:lstStyle>
          <a:p>
            <a:pPr lvl="0"/>
            <a:r>
              <a:rPr lang="en-US" dirty="0"/>
              <a:t>Subsystems</a:t>
            </a:r>
          </a:p>
        </p:txBody>
      </p:sp>
    </p:spTree>
    <p:extLst>
      <p:ext uri="{BB962C8B-B14F-4D97-AF65-F5344CB8AC3E}">
        <p14:creationId xmlns:p14="http://schemas.microsoft.com/office/powerpoint/2010/main" val="2347715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rrow Image Slide - 7">
    <p:bg>
      <p:bgPr>
        <a:solidFill>
          <a:schemeClr val="bg1"/>
        </a:solidFill>
        <a:effectLst/>
      </p:bgPr>
    </p:bg>
    <p:spTree>
      <p:nvGrpSpPr>
        <p:cNvPr id="1" name=""/>
        <p:cNvGrpSpPr/>
        <p:nvPr/>
      </p:nvGrpSpPr>
      <p:grpSpPr>
        <a:xfrm>
          <a:off x="0" y="0"/>
          <a:ext cx="0" cy="0"/>
          <a:chOff x="0" y="0"/>
          <a:chExt cx="0" cy="0"/>
        </a:xfrm>
      </p:grpSpPr>
      <p:sp>
        <p:nvSpPr>
          <p:cNvPr id="2" name="Flowchart: Off-page Connector 1">
            <a:extLst>
              <a:ext uri="{FF2B5EF4-FFF2-40B4-BE49-F238E27FC236}">
                <a16:creationId xmlns:a16="http://schemas.microsoft.com/office/drawing/2014/main" id="{1A36E9EB-BCC6-4CEA-AD3A-0AD7C8FDF444}"/>
              </a:ext>
            </a:extLst>
          </p:cNvPr>
          <p:cNvSpPr/>
          <p:nvPr/>
        </p:nvSpPr>
        <p:spPr>
          <a:xfrm rot="16200000">
            <a:off x="372622" y="-2550273"/>
            <a:ext cx="14401800" cy="18804478"/>
          </a:xfrm>
          <a:prstGeom prst="flowChartOffpage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8">
            <a:extLst>
              <a:ext uri="{FF2B5EF4-FFF2-40B4-BE49-F238E27FC236}">
                <a16:creationId xmlns:a16="http://schemas.microsoft.com/office/drawing/2014/main" id="{E276FD06-A1D7-4330-81A3-5B96FEED49E1}"/>
              </a:ext>
            </a:extLst>
          </p:cNvPr>
          <p:cNvSpPr>
            <a:spLocks noGrp="1"/>
          </p:cNvSpPr>
          <p:nvPr>
            <p:ph type="body" sz="quarter" idx="21" hasCustomPrompt="1"/>
          </p:nvPr>
        </p:nvSpPr>
        <p:spPr>
          <a:xfrm>
            <a:off x="1105044" y="1613217"/>
            <a:ext cx="12085109" cy="5238750"/>
          </a:xfrm>
        </p:spPr>
        <p:txBody>
          <a:bodyPr anchor="ctr">
            <a:normAutofit/>
          </a:bodyPr>
          <a:lstStyle>
            <a:lvl1pPr>
              <a:lnSpc>
                <a:spcPct val="100000"/>
              </a:lnSpc>
              <a:defRPr sz="12000">
                <a:solidFill>
                  <a:schemeClr val="bg1"/>
                </a:solidFill>
                <a:latin typeface="+mj-lt"/>
              </a:defRPr>
            </a:lvl1pPr>
          </a:lstStyle>
          <a:p>
            <a:pPr lvl="0"/>
            <a:r>
              <a:rPr lang="en-US" dirty="0"/>
              <a:t>Click Here to Edit Master Headline</a:t>
            </a:r>
          </a:p>
        </p:txBody>
      </p:sp>
      <p:sp>
        <p:nvSpPr>
          <p:cNvPr id="6" name="Text Placeholder 10">
            <a:extLst>
              <a:ext uri="{FF2B5EF4-FFF2-40B4-BE49-F238E27FC236}">
                <a16:creationId xmlns:a16="http://schemas.microsoft.com/office/drawing/2014/main" id="{F5018D13-8617-457A-A9C7-C4621FF73DAA}"/>
              </a:ext>
            </a:extLst>
          </p:cNvPr>
          <p:cNvSpPr>
            <a:spLocks noGrp="1"/>
          </p:cNvSpPr>
          <p:nvPr>
            <p:ph type="body" sz="quarter" idx="15" hasCustomPrompt="1"/>
          </p:nvPr>
        </p:nvSpPr>
        <p:spPr>
          <a:xfrm>
            <a:off x="1105044" y="7392888"/>
            <a:ext cx="11212024" cy="2387720"/>
          </a:xfrm>
        </p:spPr>
        <p:txBody>
          <a:bodyPr anchor="t"/>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solidFill>
                  <a:schemeClr val="bg1"/>
                </a:solidFill>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Body copy goes here.</a:t>
            </a:r>
          </a:p>
        </p:txBody>
      </p:sp>
      <p:sp>
        <p:nvSpPr>
          <p:cNvPr id="4" name="Picture Placeholder 3">
            <a:extLst>
              <a:ext uri="{FF2B5EF4-FFF2-40B4-BE49-F238E27FC236}">
                <a16:creationId xmlns:a16="http://schemas.microsoft.com/office/drawing/2014/main" id="{35D407AB-20A4-4802-AFC3-60FABFCE2B26}"/>
              </a:ext>
            </a:extLst>
          </p:cNvPr>
          <p:cNvSpPr>
            <a:spLocks noGrp="1"/>
          </p:cNvSpPr>
          <p:nvPr>
            <p:ph type="pic" sz="quarter" idx="22" hasCustomPrompt="1"/>
          </p:nvPr>
        </p:nvSpPr>
        <p:spPr>
          <a:xfrm>
            <a:off x="13127160" y="-368299"/>
            <a:ext cx="12085623" cy="14420850"/>
          </a:xfrm>
          <a:custGeom>
            <a:avLst/>
            <a:gdLst>
              <a:gd name="connsiteX0" fmla="*/ 0 w 12084050"/>
              <a:gd name="connsiteY0" fmla="*/ 0 h 14401800"/>
              <a:gd name="connsiteX1" fmla="*/ 6042025 w 12084050"/>
              <a:gd name="connsiteY1" fmla="*/ 0 h 14401800"/>
              <a:gd name="connsiteX2" fmla="*/ 12084050 w 12084050"/>
              <a:gd name="connsiteY2" fmla="*/ 7200900 h 14401800"/>
              <a:gd name="connsiteX3" fmla="*/ 6042025 w 12084050"/>
              <a:gd name="connsiteY3" fmla="*/ 14401800 h 14401800"/>
              <a:gd name="connsiteX4" fmla="*/ 0 w 12084050"/>
              <a:gd name="connsiteY4" fmla="*/ 14401800 h 14401800"/>
              <a:gd name="connsiteX5" fmla="*/ 6042025 w 12084050"/>
              <a:gd name="connsiteY5" fmla="*/ 7200900 h 14401800"/>
              <a:gd name="connsiteX6" fmla="*/ 0 w 12084050"/>
              <a:gd name="connsiteY6" fmla="*/ 0 h 14401800"/>
              <a:gd name="connsiteX0" fmla="*/ 0 w 12084050"/>
              <a:gd name="connsiteY0" fmla="*/ 0 h 14401800"/>
              <a:gd name="connsiteX1" fmla="*/ 6042025 w 12084050"/>
              <a:gd name="connsiteY1" fmla="*/ 0 h 14401800"/>
              <a:gd name="connsiteX2" fmla="*/ 12084050 w 12084050"/>
              <a:gd name="connsiteY2" fmla="*/ 7200900 h 14401800"/>
              <a:gd name="connsiteX3" fmla="*/ 6042025 w 12084050"/>
              <a:gd name="connsiteY3" fmla="*/ 14401800 h 14401800"/>
              <a:gd name="connsiteX4" fmla="*/ 0 w 12084050"/>
              <a:gd name="connsiteY4" fmla="*/ 14401800 h 14401800"/>
              <a:gd name="connsiteX5" fmla="*/ 3813175 w 12084050"/>
              <a:gd name="connsiteY5" fmla="*/ 7200900 h 14401800"/>
              <a:gd name="connsiteX6" fmla="*/ 0 w 12084050"/>
              <a:gd name="connsiteY6" fmla="*/ 0 h 14401800"/>
              <a:gd name="connsiteX0" fmla="*/ 0 w 12084050"/>
              <a:gd name="connsiteY0" fmla="*/ 0 h 14401800"/>
              <a:gd name="connsiteX1" fmla="*/ 6042025 w 12084050"/>
              <a:gd name="connsiteY1" fmla="*/ 0 h 14401800"/>
              <a:gd name="connsiteX2" fmla="*/ 12084050 w 12084050"/>
              <a:gd name="connsiteY2" fmla="*/ 7200900 h 14401800"/>
              <a:gd name="connsiteX3" fmla="*/ 6042025 w 12084050"/>
              <a:gd name="connsiteY3" fmla="*/ 14401800 h 14401800"/>
              <a:gd name="connsiteX4" fmla="*/ 0 w 12084050"/>
              <a:gd name="connsiteY4" fmla="*/ 14401800 h 14401800"/>
              <a:gd name="connsiteX5" fmla="*/ 3775075 w 12084050"/>
              <a:gd name="connsiteY5" fmla="*/ 7200900 h 14401800"/>
              <a:gd name="connsiteX6" fmla="*/ 0 w 12084050"/>
              <a:gd name="connsiteY6" fmla="*/ 0 h 14401800"/>
              <a:gd name="connsiteX0" fmla="*/ 0 w 12084050"/>
              <a:gd name="connsiteY0" fmla="*/ 19050 h 14420850"/>
              <a:gd name="connsiteX1" fmla="*/ 12080875 w 12084050"/>
              <a:gd name="connsiteY1" fmla="*/ 0 h 14420850"/>
              <a:gd name="connsiteX2" fmla="*/ 12084050 w 12084050"/>
              <a:gd name="connsiteY2" fmla="*/ 7219950 h 14420850"/>
              <a:gd name="connsiteX3" fmla="*/ 6042025 w 12084050"/>
              <a:gd name="connsiteY3" fmla="*/ 14420850 h 14420850"/>
              <a:gd name="connsiteX4" fmla="*/ 0 w 12084050"/>
              <a:gd name="connsiteY4" fmla="*/ 14420850 h 14420850"/>
              <a:gd name="connsiteX5" fmla="*/ 3775075 w 12084050"/>
              <a:gd name="connsiteY5" fmla="*/ 7219950 h 14420850"/>
              <a:gd name="connsiteX6" fmla="*/ 0 w 12084050"/>
              <a:gd name="connsiteY6" fmla="*/ 19050 h 14420850"/>
              <a:gd name="connsiteX0" fmla="*/ 0 w 12084050"/>
              <a:gd name="connsiteY0" fmla="*/ 19050 h 14420850"/>
              <a:gd name="connsiteX1" fmla="*/ 12080875 w 12084050"/>
              <a:gd name="connsiteY1" fmla="*/ 0 h 14420850"/>
              <a:gd name="connsiteX2" fmla="*/ 12084050 w 12084050"/>
              <a:gd name="connsiteY2" fmla="*/ 7219950 h 14420850"/>
              <a:gd name="connsiteX3" fmla="*/ 12080875 w 12084050"/>
              <a:gd name="connsiteY3" fmla="*/ 14420850 h 14420850"/>
              <a:gd name="connsiteX4" fmla="*/ 0 w 12084050"/>
              <a:gd name="connsiteY4" fmla="*/ 14420850 h 14420850"/>
              <a:gd name="connsiteX5" fmla="*/ 3775075 w 12084050"/>
              <a:gd name="connsiteY5" fmla="*/ 7219950 h 14420850"/>
              <a:gd name="connsiteX6" fmla="*/ 0 w 12084050"/>
              <a:gd name="connsiteY6" fmla="*/ 19050 h 14420850"/>
              <a:gd name="connsiteX0" fmla="*/ 0 w 12084050"/>
              <a:gd name="connsiteY0" fmla="*/ 19050 h 14420850"/>
              <a:gd name="connsiteX1" fmla="*/ 12080875 w 12084050"/>
              <a:gd name="connsiteY1" fmla="*/ 0 h 14420850"/>
              <a:gd name="connsiteX2" fmla="*/ 12084050 w 12084050"/>
              <a:gd name="connsiteY2" fmla="*/ 7219950 h 14420850"/>
              <a:gd name="connsiteX3" fmla="*/ 12080875 w 12084050"/>
              <a:gd name="connsiteY3" fmla="*/ 14401800 h 14420850"/>
              <a:gd name="connsiteX4" fmla="*/ 0 w 12084050"/>
              <a:gd name="connsiteY4" fmla="*/ 14420850 h 14420850"/>
              <a:gd name="connsiteX5" fmla="*/ 3775075 w 12084050"/>
              <a:gd name="connsiteY5" fmla="*/ 7219950 h 14420850"/>
              <a:gd name="connsiteX6" fmla="*/ 0 w 12084050"/>
              <a:gd name="connsiteY6" fmla="*/ 19050 h 1442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84050" h="14420850">
                <a:moveTo>
                  <a:pt x="0" y="19050"/>
                </a:moveTo>
                <a:lnTo>
                  <a:pt x="12080875" y="0"/>
                </a:lnTo>
                <a:cubicBezTo>
                  <a:pt x="12081933" y="2406650"/>
                  <a:pt x="12082992" y="4813300"/>
                  <a:pt x="12084050" y="7219950"/>
                </a:cubicBezTo>
                <a:cubicBezTo>
                  <a:pt x="12082992" y="9620250"/>
                  <a:pt x="12081933" y="12001500"/>
                  <a:pt x="12080875" y="14401800"/>
                </a:cubicBezTo>
                <a:lnTo>
                  <a:pt x="0" y="14420850"/>
                </a:lnTo>
                <a:lnTo>
                  <a:pt x="3775075" y="7219950"/>
                </a:lnTo>
                <a:lnTo>
                  <a:pt x="0" y="19050"/>
                </a:lnTo>
                <a:close/>
              </a:path>
            </a:pathLst>
          </a:custGeom>
        </p:spPr>
        <p:txBody>
          <a:bodyPr anchor="ctr">
            <a:normAutofit/>
          </a:bodyPr>
          <a:lstStyle>
            <a:lvl1pPr algn="ctr">
              <a:defRPr sz="4000"/>
            </a:lvl1pPr>
          </a:lstStyle>
          <a:p>
            <a:r>
              <a:rPr lang="en-US" dirty="0"/>
              <a:t>Background</a:t>
            </a:r>
            <a:br>
              <a:rPr lang="en-US" dirty="0"/>
            </a:br>
            <a:r>
              <a:rPr lang="en-US" dirty="0"/>
              <a:t>Image</a:t>
            </a:r>
            <a:br>
              <a:rPr lang="en-US" dirty="0"/>
            </a:br>
            <a:r>
              <a:rPr lang="en-US" dirty="0"/>
              <a:t>Goes Here</a:t>
            </a:r>
          </a:p>
        </p:txBody>
      </p:sp>
    </p:spTree>
    <p:extLst>
      <p:ext uri="{BB962C8B-B14F-4D97-AF65-F5344CB8AC3E}">
        <p14:creationId xmlns:p14="http://schemas.microsoft.com/office/powerpoint/2010/main" val="3538198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Slide">
    <p:bg>
      <p:bgPr>
        <a:solidFill>
          <a:srgbClr val="007DC3"/>
        </a:solid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E276FD06-A1D7-4330-81A3-5B96FEED49E1}"/>
              </a:ext>
            </a:extLst>
          </p:cNvPr>
          <p:cNvSpPr>
            <a:spLocks noGrp="1"/>
          </p:cNvSpPr>
          <p:nvPr>
            <p:ph type="body" sz="quarter" idx="21" hasCustomPrompt="1"/>
          </p:nvPr>
        </p:nvSpPr>
        <p:spPr>
          <a:xfrm>
            <a:off x="1200307" y="4140358"/>
            <a:ext cx="21986562" cy="5435284"/>
          </a:xfrm>
        </p:spPr>
        <p:txBody>
          <a:bodyPr anchor="ctr">
            <a:normAutofit/>
          </a:bodyPr>
          <a:lstStyle>
            <a:lvl1pPr algn="ctr">
              <a:lnSpc>
                <a:spcPct val="100000"/>
              </a:lnSpc>
              <a:defRPr sz="12000">
                <a:solidFill>
                  <a:schemeClr val="bg1"/>
                </a:solidFill>
                <a:latin typeface="+mj-lt"/>
              </a:defRPr>
            </a:lvl1pPr>
          </a:lstStyle>
          <a:p>
            <a:pPr lvl="0"/>
            <a:r>
              <a:rPr lang="en-US" dirty="0"/>
              <a:t>“Insert quote or statement </a:t>
            </a:r>
            <a:br>
              <a:rPr lang="en-US" dirty="0"/>
            </a:br>
            <a:r>
              <a:rPr lang="en-US" dirty="0"/>
              <a:t>copy here.”</a:t>
            </a:r>
          </a:p>
        </p:txBody>
      </p:sp>
    </p:spTree>
    <p:extLst>
      <p:ext uri="{BB962C8B-B14F-4D97-AF65-F5344CB8AC3E}">
        <p14:creationId xmlns:p14="http://schemas.microsoft.com/office/powerpoint/2010/main" val="298067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Step Slide">
    <p:bg>
      <p:bgPr>
        <a:solidFill>
          <a:schemeClr val="bg1"/>
        </a:solidFill>
        <a:effectLst/>
      </p:bgPr>
    </p:bg>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D2C5C56A-7ACE-5846-8DE9-C6A70BF4459D}"/>
              </a:ext>
            </a:extLst>
          </p:cNvPr>
          <p:cNvSpPr/>
          <p:nvPr/>
        </p:nvSpPr>
        <p:spPr>
          <a:xfrm>
            <a:off x="7160687" y="6561666"/>
            <a:ext cx="9103907" cy="7361904"/>
          </a:xfrm>
          <a:custGeom>
            <a:avLst/>
            <a:gdLst>
              <a:gd name="connsiteX0" fmla="*/ 908681 w 9102721"/>
              <a:gd name="connsiteY0" fmla="*/ 0 h 7361904"/>
              <a:gd name="connsiteX1" fmla="*/ 6370393 w 9102721"/>
              <a:gd name="connsiteY1" fmla="*/ 0 h 7361904"/>
              <a:gd name="connsiteX2" fmla="*/ 7209338 w 9102721"/>
              <a:gd name="connsiteY2" fmla="*/ 0 h 7361904"/>
              <a:gd name="connsiteX3" fmla="*/ 9102721 w 9102721"/>
              <a:gd name="connsiteY3" fmla="*/ 0 h 7361904"/>
              <a:gd name="connsiteX4" fmla="*/ 8191945 w 9102721"/>
              <a:gd name="connsiteY4" fmla="*/ 7361904 h 7361904"/>
              <a:gd name="connsiteX5" fmla="*/ 5459617 w 9102721"/>
              <a:gd name="connsiteY5" fmla="*/ 7361904 h 7361904"/>
              <a:gd name="connsiteX6" fmla="*/ 5461712 w 9102721"/>
              <a:gd name="connsiteY6" fmla="*/ 7344970 h 7361904"/>
              <a:gd name="connsiteX7" fmla="*/ 0 w 9102721"/>
              <a:gd name="connsiteY7" fmla="*/ 7344970 h 736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2721" h="7361904">
                <a:moveTo>
                  <a:pt x="908681" y="0"/>
                </a:moveTo>
                <a:lnTo>
                  <a:pt x="6370393" y="0"/>
                </a:lnTo>
                <a:lnTo>
                  <a:pt x="7209338" y="0"/>
                </a:lnTo>
                <a:lnTo>
                  <a:pt x="9102721" y="0"/>
                </a:lnTo>
                <a:lnTo>
                  <a:pt x="8191945" y="7361904"/>
                </a:lnTo>
                <a:lnTo>
                  <a:pt x="5459617" y="7361904"/>
                </a:lnTo>
                <a:lnTo>
                  <a:pt x="5461712" y="7344970"/>
                </a:lnTo>
                <a:lnTo>
                  <a:pt x="0" y="7344970"/>
                </a:lnTo>
                <a:close/>
              </a:path>
            </a:pathLst>
          </a:custGeom>
          <a:solidFill>
            <a:srgbClr val="77B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 name="Freeform 44">
            <a:extLst>
              <a:ext uri="{FF2B5EF4-FFF2-40B4-BE49-F238E27FC236}">
                <a16:creationId xmlns:a16="http://schemas.microsoft.com/office/drawing/2014/main" id="{F6B6DB71-6A7E-4243-86C1-A32E2A0F1C07}"/>
              </a:ext>
            </a:extLst>
          </p:cNvPr>
          <p:cNvSpPr/>
          <p:nvPr/>
        </p:nvSpPr>
        <p:spPr>
          <a:xfrm>
            <a:off x="15708588" y="6578601"/>
            <a:ext cx="9212057" cy="7344970"/>
          </a:xfrm>
          <a:custGeom>
            <a:avLst/>
            <a:gdLst>
              <a:gd name="connsiteX0" fmla="*/ 907951 w 9210858"/>
              <a:gd name="connsiteY0" fmla="*/ 0 h 7344970"/>
              <a:gd name="connsiteX1" fmla="*/ 9210858 w 9210858"/>
              <a:gd name="connsiteY1" fmla="*/ 0 h 7344970"/>
              <a:gd name="connsiteX2" fmla="*/ 9210858 w 9210858"/>
              <a:gd name="connsiteY2" fmla="*/ 7344970 h 7344970"/>
              <a:gd name="connsiteX3" fmla="*/ 0 w 9210858"/>
              <a:gd name="connsiteY3" fmla="*/ 7344970 h 7344970"/>
            </a:gdLst>
            <a:ahLst/>
            <a:cxnLst>
              <a:cxn ang="0">
                <a:pos x="connsiteX0" y="connsiteY0"/>
              </a:cxn>
              <a:cxn ang="0">
                <a:pos x="connsiteX1" y="connsiteY1"/>
              </a:cxn>
              <a:cxn ang="0">
                <a:pos x="connsiteX2" y="connsiteY2"/>
              </a:cxn>
              <a:cxn ang="0">
                <a:pos x="connsiteX3" y="connsiteY3"/>
              </a:cxn>
            </a:cxnLst>
            <a:rect l="l" t="t" r="r" b="b"/>
            <a:pathLst>
              <a:path w="9210858" h="7344970">
                <a:moveTo>
                  <a:pt x="907951" y="0"/>
                </a:moveTo>
                <a:lnTo>
                  <a:pt x="9210858" y="0"/>
                </a:lnTo>
                <a:lnTo>
                  <a:pt x="9210858" y="7344970"/>
                </a:lnTo>
                <a:lnTo>
                  <a:pt x="0" y="7344970"/>
                </a:lnTo>
                <a:close/>
              </a:path>
            </a:pathLst>
          </a:custGeom>
          <a:solidFill>
            <a:srgbClr val="FF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 name="Freeform 46">
            <a:extLst>
              <a:ext uri="{FF2B5EF4-FFF2-40B4-BE49-F238E27FC236}">
                <a16:creationId xmlns:a16="http://schemas.microsoft.com/office/drawing/2014/main" id="{7463F8A9-8AB2-5E4E-BF62-9D8E224CD8A6}"/>
              </a:ext>
            </a:extLst>
          </p:cNvPr>
          <p:cNvSpPr/>
          <p:nvPr/>
        </p:nvSpPr>
        <p:spPr>
          <a:xfrm>
            <a:off x="-580078" y="6578600"/>
            <a:ext cx="8272761" cy="7361904"/>
          </a:xfrm>
          <a:custGeom>
            <a:avLst/>
            <a:gdLst>
              <a:gd name="connsiteX0" fmla="*/ 0 w 8271683"/>
              <a:gd name="connsiteY0" fmla="*/ 0 h 7361903"/>
              <a:gd name="connsiteX1" fmla="*/ 5539355 w 8271683"/>
              <a:gd name="connsiteY1" fmla="*/ 0 h 7361903"/>
              <a:gd name="connsiteX2" fmla="*/ 6378300 w 8271683"/>
              <a:gd name="connsiteY2" fmla="*/ 0 h 7361903"/>
              <a:gd name="connsiteX3" fmla="*/ 8271683 w 8271683"/>
              <a:gd name="connsiteY3" fmla="*/ 0 h 7361903"/>
              <a:gd name="connsiteX4" fmla="*/ 7360907 w 8271683"/>
              <a:gd name="connsiteY4" fmla="*/ 7361903 h 7361903"/>
              <a:gd name="connsiteX5" fmla="*/ 4628579 w 8271683"/>
              <a:gd name="connsiteY5" fmla="*/ 7361903 h 7361903"/>
              <a:gd name="connsiteX6" fmla="*/ 4630674 w 8271683"/>
              <a:gd name="connsiteY6" fmla="*/ 7344970 h 7361903"/>
              <a:gd name="connsiteX7" fmla="*/ 0 w 8271683"/>
              <a:gd name="connsiteY7" fmla="*/ 7344970 h 736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71683" h="7361903">
                <a:moveTo>
                  <a:pt x="0" y="0"/>
                </a:moveTo>
                <a:lnTo>
                  <a:pt x="5539355" y="0"/>
                </a:lnTo>
                <a:lnTo>
                  <a:pt x="6378300" y="0"/>
                </a:lnTo>
                <a:lnTo>
                  <a:pt x="8271683" y="0"/>
                </a:lnTo>
                <a:lnTo>
                  <a:pt x="7360907" y="7361903"/>
                </a:lnTo>
                <a:lnTo>
                  <a:pt x="4628579" y="7361903"/>
                </a:lnTo>
                <a:lnTo>
                  <a:pt x="4630674" y="7344970"/>
                </a:lnTo>
                <a:lnTo>
                  <a:pt x="0" y="7344970"/>
                </a:lnTo>
                <a:close/>
              </a:path>
            </a:pathLst>
          </a:custGeom>
          <a:solidFill>
            <a:srgbClr val="007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FF2F7FF2-DB9D-2849-96F5-6794C2246E53}"/>
              </a:ext>
            </a:extLst>
          </p:cNvPr>
          <p:cNvSpPr txBox="1"/>
          <p:nvPr/>
        </p:nvSpPr>
        <p:spPr>
          <a:xfrm>
            <a:off x="2532918" y="3901089"/>
            <a:ext cx="5889754" cy="12403395"/>
          </a:xfrm>
          <a:prstGeom prst="rect">
            <a:avLst/>
          </a:prstGeom>
          <a:noFill/>
        </p:spPr>
        <p:txBody>
          <a:bodyPr wrap="none" rtlCol="0">
            <a:spAutoFit/>
          </a:bodyPr>
          <a:lstStyle/>
          <a:p>
            <a:r>
              <a:rPr lang="en-US" sz="80000" dirty="0">
                <a:solidFill>
                  <a:schemeClr val="bg1">
                    <a:alpha val="15000"/>
                  </a:schemeClr>
                </a:solidFill>
              </a:rPr>
              <a:t>1</a:t>
            </a:r>
          </a:p>
        </p:txBody>
      </p:sp>
      <p:sp>
        <p:nvSpPr>
          <p:cNvPr id="19" name="TextBox 18">
            <a:extLst>
              <a:ext uri="{FF2B5EF4-FFF2-40B4-BE49-F238E27FC236}">
                <a16:creationId xmlns:a16="http://schemas.microsoft.com/office/drawing/2014/main" id="{D66C2BFF-08FE-D44B-A535-65DFF779E602}"/>
              </a:ext>
            </a:extLst>
          </p:cNvPr>
          <p:cNvSpPr txBox="1"/>
          <p:nvPr/>
        </p:nvSpPr>
        <p:spPr>
          <a:xfrm>
            <a:off x="10307318" y="3901089"/>
            <a:ext cx="5889754" cy="12403395"/>
          </a:xfrm>
          <a:prstGeom prst="rect">
            <a:avLst/>
          </a:prstGeom>
          <a:noFill/>
        </p:spPr>
        <p:txBody>
          <a:bodyPr wrap="none" rtlCol="0">
            <a:spAutoFit/>
          </a:bodyPr>
          <a:lstStyle/>
          <a:p>
            <a:r>
              <a:rPr lang="en-US" sz="80000" dirty="0">
                <a:solidFill>
                  <a:schemeClr val="bg1">
                    <a:alpha val="15000"/>
                  </a:schemeClr>
                </a:solidFill>
              </a:rPr>
              <a:t>2</a:t>
            </a:r>
          </a:p>
        </p:txBody>
      </p:sp>
      <p:sp>
        <p:nvSpPr>
          <p:cNvPr id="18" name="TextBox 17">
            <a:extLst>
              <a:ext uri="{FF2B5EF4-FFF2-40B4-BE49-F238E27FC236}">
                <a16:creationId xmlns:a16="http://schemas.microsoft.com/office/drawing/2014/main" id="{0BA7C6F0-EAE9-1E42-92E0-E17FDF77DEDA}"/>
              </a:ext>
            </a:extLst>
          </p:cNvPr>
          <p:cNvSpPr txBox="1"/>
          <p:nvPr/>
        </p:nvSpPr>
        <p:spPr>
          <a:xfrm>
            <a:off x="19106333" y="3901089"/>
            <a:ext cx="5889754" cy="12403395"/>
          </a:xfrm>
          <a:prstGeom prst="rect">
            <a:avLst/>
          </a:prstGeom>
          <a:noFill/>
        </p:spPr>
        <p:txBody>
          <a:bodyPr wrap="none" rtlCol="0">
            <a:spAutoFit/>
          </a:bodyPr>
          <a:lstStyle/>
          <a:p>
            <a:r>
              <a:rPr lang="en-US" sz="80000" dirty="0">
                <a:solidFill>
                  <a:schemeClr val="bg1">
                    <a:alpha val="15000"/>
                  </a:schemeClr>
                </a:solidFill>
              </a:rPr>
              <a:t>3</a:t>
            </a:r>
          </a:p>
        </p:txBody>
      </p:sp>
      <p:sp>
        <p:nvSpPr>
          <p:cNvPr id="34" name="Text Placeholder 7">
            <a:extLst>
              <a:ext uri="{FF2B5EF4-FFF2-40B4-BE49-F238E27FC236}">
                <a16:creationId xmlns:a16="http://schemas.microsoft.com/office/drawing/2014/main" id="{25CBF2F0-6FCD-8940-B441-1896E7767307}"/>
              </a:ext>
            </a:extLst>
          </p:cNvPr>
          <p:cNvSpPr>
            <a:spLocks noGrp="1"/>
          </p:cNvSpPr>
          <p:nvPr>
            <p:ph type="body" sz="quarter" idx="11" hasCustomPrompt="1"/>
          </p:nvPr>
        </p:nvSpPr>
        <p:spPr>
          <a:xfrm>
            <a:off x="1241708" y="8150392"/>
            <a:ext cx="4237628" cy="5068624"/>
          </a:xfrm>
        </p:spPr>
        <p:txBody>
          <a:bodyPr tIns="91440" bIns="91440" anchor="ctr" anchorCtr="0">
            <a:noAutofit/>
          </a:bodyPr>
          <a:lstStyle>
            <a:lvl1pPr algn="l">
              <a:defRPr sz="2400">
                <a:solidFill>
                  <a:schemeClr val="bg1"/>
                </a:solidFill>
              </a:defRPr>
            </a:lvl1pPr>
            <a:lvl2pPr algn="ctr">
              <a:defRPr sz="1400"/>
            </a:lvl2pPr>
            <a:lvl3pPr algn="ctr">
              <a:defRPr sz="1400"/>
            </a:lvl3pPr>
            <a:lvl4pPr algn="ctr">
              <a:defRPr sz="1400"/>
            </a:lvl4pPr>
            <a:lvl5pPr algn="ctr">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p>
        </p:txBody>
      </p:sp>
      <p:sp>
        <p:nvSpPr>
          <p:cNvPr id="7" name="Picture Placeholder 6">
            <a:extLst>
              <a:ext uri="{FF2B5EF4-FFF2-40B4-BE49-F238E27FC236}">
                <a16:creationId xmlns:a16="http://schemas.microsoft.com/office/drawing/2014/main" id="{07739283-617D-AE42-9E34-609E6B7343AC}"/>
              </a:ext>
            </a:extLst>
          </p:cNvPr>
          <p:cNvSpPr>
            <a:spLocks noGrp="1"/>
          </p:cNvSpPr>
          <p:nvPr>
            <p:ph type="pic" sz="quarter" idx="14" hasCustomPrompt="1"/>
          </p:nvPr>
        </p:nvSpPr>
        <p:spPr>
          <a:xfrm>
            <a:off x="-580077" y="-381000"/>
            <a:ext cx="25500722" cy="6604000"/>
          </a:xfrm>
        </p:spPr>
        <p:txBody>
          <a:bodyPr anchor="ctr" anchorCtr="0"/>
          <a:lstStyle>
            <a:lvl1pPr algn="ctr">
              <a:defRPr/>
            </a:lvl1pPr>
          </a:lstStyle>
          <a:p>
            <a:r>
              <a:rPr lang="en-US" dirty="0"/>
              <a:t>Insert Image Here</a:t>
            </a:r>
          </a:p>
        </p:txBody>
      </p:sp>
      <p:sp>
        <p:nvSpPr>
          <p:cNvPr id="12" name="Text Placeholder 7">
            <a:extLst>
              <a:ext uri="{FF2B5EF4-FFF2-40B4-BE49-F238E27FC236}">
                <a16:creationId xmlns:a16="http://schemas.microsoft.com/office/drawing/2014/main" id="{9DECD871-B76D-FF42-A49C-5F5ED88B9672}"/>
              </a:ext>
            </a:extLst>
          </p:cNvPr>
          <p:cNvSpPr>
            <a:spLocks noGrp="1"/>
          </p:cNvSpPr>
          <p:nvPr>
            <p:ph type="body" sz="quarter" idx="15" hasCustomPrompt="1"/>
          </p:nvPr>
        </p:nvSpPr>
        <p:spPr>
          <a:xfrm>
            <a:off x="9336969" y="8150392"/>
            <a:ext cx="4237628" cy="5068624"/>
          </a:xfrm>
        </p:spPr>
        <p:txBody>
          <a:bodyPr tIns="91440" bIns="91440" anchor="ctr" anchorCtr="0">
            <a:noAutofit/>
          </a:bodyPr>
          <a:lstStyle>
            <a:lvl1pPr algn="l">
              <a:defRPr sz="2400">
                <a:solidFill>
                  <a:schemeClr val="bg1"/>
                </a:solidFill>
              </a:defRPr>
            </a:lvl1pPr>
            <a:lvl2pPr algn="ctr">
              <a:defRPr sz="1400"/>
            </a:lvl2pPr>
            <a:lvl3pPr algn="ctr">
              <a:defRPr sz="1400"/>
            </a:lvl3pPr>
            <a:lvl4pPr algn="ctr">
              <a:defRPr sz="1400"/>
            </a:lvl4pPr>
            <a:lvl5pPr algn="ctr">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p>
        </p:txBody>
      </p:sp>
      <p:sp>
        <p:nvSpPr>
          <p:cNvPr id="13" name="Text Placeholder 7">
            <a:extLst>
              <a:ext uri="{FF2B5EF4-FFF2-40B4-BE49-F238E27FC236}">
                <a16:creationId xmlns:a16="http://schemas.microsoft.com/office/drawing/2014/main" id="{27A59FC0-DFCE-2943-B55B-9BE5CE769825}"/>
              </a:ext>
            </a:extLst>
          </p:cNvPr>
          <p:cNvSpPr>
            <a:spLocks noGrp="1"/>
          </p:cNvSpPr>
          <p:nvPr>
            <p:ph type="body" sz="quarter" idx="16" hasCustomPrompt="1"/>
          </p:nvPr>
        </p:nvSpPr>
        <p:spPr>
          <a:xfrm>
            <a:off x="17908989" y="8167326"/>
            <a:ext cx="4237628" cy="5068624"/>
          </a:xfrm>
        </p:spPr>
        <p:txBody>
          <a:bodyPr tIns="91440" bIns="91440" anchor="ctr" anchorCtr="0">
            <a:noAutofit/>
          </a:bodyPr>
          <a:lstStyle>
            <a:lvl1pPr algn="l">
              <a:defRPr sz="2400">
                <a:solidFill>
                  <a:schemeClr val="bg1"/>
                </a:solidFill>
              </a:defRPr>
            </a:lvl1pPr>
            <a:lvl2pPr algn="ctr">
              <a:defRPr sz="1400"/>
            </a:lvl2pPr>
            <a:lvl3pPr algn="ctr">
              <a:defRPr sz="1400"/>
            </a:lvl3pPr>
            <a:lvl4pPr algn="ctr">
              <a:defRPr sz="1400"/>
            </a:lvl4pPr>
            <a:lvl5pPr algn="ctr">
              <a:defRPr sz="14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p>
        </p:txBody>
      </p:sp>
    </p:spTree>
    <p:extLst>
      <p:ext uri="{BB962C8B-B14F-4D97-AF65-F5344CB8AC3E}">
        <p14:creationId xmlns:p14="http://schemas.microsoft.com/office/powerpoint/2010/main" val="401477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EDA988-AE60-4B9B-9C6D-B4AB26A9C07A}"/>
              </a:ext>
            </a:extLst>
          </p:cNvPr>
          <p:cNvSpPr txBox="1"/>
          <p:nvPr/>
        </p:nvSpPr>
        <p:spPr>
          <a:xfrm>
            <a:off x="1514674" y="3944857"/>
            <a:ext cx="21357831" cy="4785926"/>
          </a:xfrm>
          <a:prstGeom prst="rect">
            <a:avLst/>
          </a:prstGeom>
          <a:noFill/>
        </p:spPr>
        <p:txBody>
          <a:bodyPr wrap="square" rtlCol="0" anchor="ctr">
            <a:spAutoFit/>
          </a:bodyPr>
          <a:lstStyle/>
          <a:p>
            <a:pPr algn="ctr"/>
            <a:r>
              <a:rPr lang="en-US" sz="25000" dirty="0">
                <a:solidFill>
                  <a:schemeClr val="bg1"/>
                </a:solidFill>
                <a:latin typeface="+mj-lt"/>
              </a:rPr>
              <a:t>Thank You</a:t>
            </a:r>
          </a:p>
          <a:p>
            <a:pPr algn="ctr"/>
            <a:r>
              <a:rPr lang="en-US" sz="5500" dirty="0">
                <a:solidFill>
                  <a:schemeClr val="bg1"/>
                </a:solidFill>
                <a:latin typeface="+mj-lt"/>
              </a:rPr>
              <a:t>Let’s Partner: </a:t>
            </a:r>
            <a:r>
              <a:rPr lang="en-US" sz="5500" dirty="0" err="1">
                <a:solidFill>
                  <a:schemeClr val="bg1"/>
                </a:solidFill>
                <a:latin typeface="+mj-lt"/>
              </a:rPr>
              <a:t>www.idex-hs.com</a:t>
            </a:r>
            <a:r>
              <a:rPr lang="en-US" sz="5500" dirty="0">
                <a:solidFill>
                  <a:schemeClr val="bg1"/>
                </a:solidFill>
                <a:latin typeface="+mj-lt"/>
              </a:rPr>
              <a:t>/IDEXology</a:t>
            </a:r>
          </a:p>
        </p:txBody>
      </p:sp>
    </p:spTree>
    <p:extLst>
      <p:ext uri="{BB962C8B-B14F-4D97-AF65-F5344CB8AC3E}">
        <p14:creationId xmlns:p14="http://schemas.microsoft.com/office/powerpoint/2010/main" val="2905132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4617-188E-4CDB-B3A9-1DCD40D13881}"/>
              </a:ext>
            </a:extLst>
          </p:cNvPr>
          <p:cNvSpPr>
            <a:spLocks noGrp="1"/>
          </p:cNvSpPr>
          <p:nvPr>
            <p:ph type="ctrTitle"/>
          </p:nvPr>
        </p:nvSpPr>
        <p:spPr>
          <a:xfrm>
            <a:off x="3048397" y="2244726"/>
            <a:ext cx="18290381" cy="4775200"/>
          </a:xfr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261D3016-2E32-464C-A61C-CBCB2EA237FF}"/>
              </a:ext>
            </a:extLst>
          </p:cNvPr>
          <p:cNvSpPr>
            <a:spLocks noGrp="1"/>
          </p:cNvSpPr>
          <p:nvPr>
            <p:ph type="subTitle" idx="1"/>
          </p:nvPr>
        </p:nvSpPr>
        <p:spPr>
          <a:xfrm>
            <a:off x="3048397" y="7204076"/>
            <a:ext cx="18290381"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7A3B578F-C30D-4C92-9BAA-E4191C7C7E23}"/>
              </a:ext>
            </a:extLst>
          </p:cNvPr>
          <p:cNvSpPr>
            <a:spLocks noGrp="1"/>
          </p:cNvSpPr>
          <p:nvPr>
            <p:ph type="dt" sz="half" idx="10"/>
          </p:nvPr>
        </p:nvSpPr>
        <p:spPr/>
        <p:txBody>
          <a:bodyPr/>
          <a:lstStyle/>
          <a:p>
            <a:fld id="{96011562-643C-4862-AC5A-4CA515CE5B68}" type="datetimeFigureOut">
              <a:rPr lang="en-US" smtClean="0"/>
              <a:t>10/6/2025</a:t>
            </a:fld>
            <a:endParaRPr lang="en-US"/>
          </a:p>
        </p:txBody>
      </p:sp>
      <p:sp>
        <p:nvSpPr>
          <p:cNvPr id="5" name="Footer Placeholder 4">
            <a:extLst>
              <a:ext uri="{FF2B5EF4-FFF2-40B4-BE49-F238E27FC236}">
                <a16:creationId xmlns:a16="http://schemas.microsoft.com/office/drawing/2014/main" id="{35C63C62-DB40-4B80-AEBE-02BB68166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347C6D-8D2C-4646-9659-830299097E79}"/>
              </a:ext>
            </a:extLst>
          </p:cNvPr>
          <p:cNvSpPr>
            <a:spLocks noGrp="1"/>
          </p:cNvSpPr>
          <p:nvPr>
            <p:ph type="sldNum" sz="quarter" idx="12"/>
          </p:nvPr>
        </p:nvSpPr>
        <p:spPr/>
        <p:txBody>
          <a:bodyPr/>
          <a:lstStyle/>
          <a:p>
            <a:fld id="{63F2DF71-944B-405B-9A33-7526DC8BD0C4}" type="slidenum">
              <a:rPr lang="en-US" smtClean="0"/>
              <a:t>‹#›</a:t>
            </a:fld>
            <a:endParaRPr lang="en-US"/>
          </a:p>
        </p:txBody>
      </p:sp>
    </p:spTree>
    <p:extLst>
      <p:ext uri="{BB962C8B-B14F-4D97-AF65-F5344CB8AC3E}">
        <p14:creationId xmlns:p14="http://schemas.microsoft.com/office/powerpoint/2010/main" val="3829853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A60D0-2F21-4777-A679-824BA01D21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8E82D6-8978-4333-8CB0-6D3A573CAD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08A870-7FF4-410B-B439-BA4281941870}"/>
              </a:ext>
            </a:extLst>
          </p:cNvPr>
          <p:cNvSpPr>
            <a:spLocks noGrp="1"/>
          </p:cNvSpPr>
          <p:nvPr>
            <p:ph type="dt" sz="half" idx="10"/>
          </p:nvPr>
        </p:nvSpPr>
        <p:spPr/>
        <p:txBody>
          <a:bodyPr/>
          <a:lstStyle/>
          <a:p>
            <a:fld id="{96011562-643C-4862-AC5A-4CA515CE5B68}" type="datetimeFigureOut">
              <a:rPr lang="en-US" smtClean="0"/>
              <a:t>10/6/2025</a:t>
            </a:fld>
            <a:endParaRPr lang="en-US"/>
          </a:p>
        </p:txBody>
      </p:sp>
      <p:sp>
        <p:nvSpPr>
          <p:cNvPr id="5" name="Footer Placeholder 4">
            <a:extLst>
              <a:ext uri="{FF2B5EF4-FFF2-40B4-BE49-F238E27FC236}">
                <a16:creationId xmlns:a16="http://schemas.microsoft.com/office/drawing/2014/main" id="{C82E9912-9444-44FF-BE4F-03F9C273C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43FF2-6425-4F99-91F7-0929D70AFFAC}"/>
              </a:ext>
            </a:extLst>
          </p:cNvPr>
          <p:cNvSpPr>
            <a:spLocks noGrp="1"/>
          </p:cNvSpPr>
          <p:nvPr>
            <p:ph type="sldNum" sz="quarter" idx="12"/>
          </p:nvPr>
        </p:nvSpPr>
        <p:spPr/>
        <p:txBody>
          <a:bodyPr/>
          <a:lstStyle/>
          <a:p>
            <a:fld id="{63F2DF71-944B-405B-9A33-7526DC8BD0C4}" type="slidenum">
              <a:rPr lang="en-US" smtClean="0"/>
              <a:t>‹#›</a:t>
            </a:fld>
            <a:endParaRPr lang="en-US"/>
          </a:p>
        </p:txBody>
      </p:sp>
    </p:spTree>
    <p:extLst>
      <p:ext uri="{BB962C8B-B14F-4D97-AF65-F5344CB8AC3E}">
        <p14:creationId xmlns:p14="http://schemas.microsoft.com/office/powerpoint/2010/main" val="1920544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6803-FAF5-4BF4-A21A-C720CF42B328}"/>
              </a:ext>
            </a:extLst>
          </p:cNvPr>
          <p:cNvSpPr>
            <a:spLocks noGrp="1"/>
          </p:cNvSpPr>
          <p:nvPr>
            <p:ph type="title"/>
          </p:nvPr>
        </p:nvSpPr>
        <p:spPr>
          <a:xfrm>
            <a:off x="1663917" y="3419477"/>
            <a:ext cx="21033938" cy="5705474"/>
          </a:xfrm>
        </p:spPr>
        <p:txBody>
          <a:bodyPr anchor="b"/>
          <a:lstStyle>
            <a:lvl1pPr>
              <a:defRPr sz="12000"/>
            </a:lvl1pPr>
          </a:lstStyle>
          <a:p>
            <a:r>
              <a:rPr lang="en-US"/>
              <a:t>Click to edit Master title style</a:t>
            </a:r>
          </a:p>
        </p:txBody>
      </p:sp>
      <p:sp>
        <p:nvSpPr>
          <p:cNvPr id="3" name="Text Placeholder 2">
            <a:extLst>
              <a:ext uri="{FF2B5EF4-FFF2-40B4-BE49-F238E27FC236}">
                <a16:creationId xmlns:a16="http://schemas.microsoft.com/office/drawing/2014/main" id="{31D4801A-C394-4A65-A1E8-53A3295E88D3}"/>
              </a:ext>
            </a:extLst>
          </p:cNvPr>
          <p:cNvSpPr>
            <a:spLocks noGrp="1"/>
          </p:cNvSpPr>
          <p:nvPr>
            <p:ph type="body" idx="1"/>
          </p:nvPr>
        </p:nvSpPr>
        <p:spPr>
          <a:xfrm>
            <a:off x="1663917" y="9178927"/>
            <a:ext cx="21033938"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11797AC-9C07-4619-BEF1-AEDC752545B1}"/>
              </a:ext>
            </a:extLst>
          </p:cNvPr>
          <p:cNvSpPr>
            <a:spLocks noGrp="1"/>
          </p:cNvSpPr>
          <p:nvPr>
            <p:ph type="dt" sz="half" idx="10"/>
          </p:nvPr>
        </p:nvSpPr>
        <p:spPr/>
        <p:txBody>
          <a:bodyPr/>
          <a:lstStyle/>
          <a:p>
            <a:fld id="{96011562-643C-4862-AC5A-4CA515CE5B68}" type="datetimeFigureOut">
              <a:rPr lang="en-US" smtClean="0"/>
              <a:t>10/6/2025</a:t>
            </a:fld>
            <a:endParaRPr lang="en-US"/>
          </a:p>
        </p:txBody>
      </p:sp>
      <p:sp>
        <p:nvSpPr>
          <p:cNvPr id="5" name="Footer Placeholder 4">
            <a:extLst>
              <a:ext uri="{FF2B5EF4-FFF2-40B4-BE49-F238E27FC236}">
                <a16:creationId xmlns:a16="http://schemas.microsoft.com/office/drawing/2014/main" id="{33085FDD-0592-4B9A-9730-9DE5EC4EBB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E2D9F-DB55-4013-B1A4-DC327FA7AE80}"/>
              </a:ext>
            </a:extLst>
          </p:cNvPr>
          <p:cNvSpPr>
            <a:spLocks noGrp="1"/>
          </p:cNvSpPr>
          <p:nvPr>
            <p:ph type="sldNum" sz="quarter" idx="12"/>
          </p:nvPr>
        </p:nvSpPr>
        <p:spPr/>
        <p:txBody>
          <a:bodyPr/>
          <a:lstStyle/>
          <a:p>
            <a:fld id="{63F2DF71-944B-405B-9A33-7526DC8BD0C4}" type="slidenum">
              <a:rPr lang="en-US" smtClean="0"/>
              <a:t>‹#›</a:t>
            </a:fld>
            <a:endParaRPr lang="en-US"/>
          </a:p>
        </p:txBody>
      </p:sp>
    </p:spTree>
    <p:extLst>
      <p:ext uri="{BB962C8B-B14F-4D97-AF65-F5344CB8AC3E}">
        <p14:creationId xmlns:p14="http://schemas.microsoft.com/office/powerpoint/2010/main" val="62820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97EAA-A6C6-416D-857D-A816F7C82A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1758AA-4AD3-40C7-8418-5C5042729AD0}"/>
              </a:ext>
            </a:extLst>
          </p:cNvPr>
          <p:cNvSpPr>
            <a:spLocks noGrp="1"/>
          </p:cNvSpPr>
          <p:nvPr>
            <p:ph sz="half" idx="1"/>
          </p:nvPr>
        </p:nvSpPr>
        <p:spPr>
          <a:xfrm>
            <a:off x="1676618" y="3651250"/>
            <a:ext cx="10364549"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6E08F4-2DBE-4535-A07E-E11AF8AF0DB0}"/>
              </a:ext>
            </a:extLst>
          </p:cNvPr>
          <p:cNvSpPr>
            <a:spLocks noGrp="1"/>
          </p:cNvSpPr>
          <p:nvPr>
            <p:ph sz="half" idx="2"/>
          </p:nvPr>
        </p:nvSpPr>
        <p:spPr>
          <a:xfrm>
            <a:off x="12346008" y="3651250"/>
            <a:ext cx="10364549"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FE0516-6732-4D66-8A7C-EB2EA0ED9881}"/>
              </a:ext>
            </a:extLst>
          </p:cNvPr>
          <p:cNvSpPr>
            <a:spLocks noGrp="1"/>
          </p:cNvSpPr>
          <p:nvPr>
            <p:ph type="dt" sz="half" idx="10"/>
          </p:nvPr>
        </p:nvSpPr>
        <p:spPr/>
        <p:txBody>
          <a:bodyPr/>
          <a:lstStyle/>
          <a:p>
            <a:fld id="{96011562-643C-4862-AC5A-4CA515CE5B68}" type="datetimeFigureOut">
              <a:rPr lang="en-US" smtClean="0"/>
              <a:t>10/6/2025</a:t>
            </a:fld>
            <a:endParaRPr lang="en-US"/>
          </a:p>
        </p:txBody>
      </p:sp>
      <p:sp>
        <p:nvSpPr>
          <p:cNvPr id="6" name="Footer Placeholder 5">
            <a:extLst>
              <a:ext uri="{FF2B5EF4-FFF2-40B4-BE49-F238E27FC236}">
                <a16:creationId xmlns:a16="http://schemas.microsoft.com/office/drawing/2014/main" id="{49E81EFA-A285-4A63-8432-75C7A9393F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BFFEFB-AAA9-4969-85C1-3E080010B087}"/>
              </a:ext>
            </a:extLst>
          </p:cNvPr>
          <p:cNvSpPr>
            <a:spLocks noGrp="1"/>
          </p:cNvSpPr>
          <p:nvPr>
            <p:ph type="sldNum" sz="quarter" idx="12"/>
          </p:nvPr>
        </p:nvSpPr>
        <p:spPr/>
        <p:txBody>
          <a:bodyPr/>
          <a:lstStyle/>
          <a:p>
            <a:fld id="{63F2DF71-944B-405B-9A33-7526DC8BD0C4}" type="slidenum">
              <a:rPr lang="en-US" smtClean="0"/>
              <a:t>‹#›</a:t>
            </a:fld>
            <a:endParaRPr lang="en-US"/>
          </a:p>
        </p:txBody>
      </p:sp>
    </p:spTree>
    <p:extLst>
      <p:ext uri="{BB962C8B-B14F-4D97-AF65-F5344CB8AC3E}">
        <p14:creationId xmlns:p14="http://schemas.microsoft.com/office/powerpoint/2010/main" val="1304816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E64F-6BD9-4C6F-9176-7CB875CF36DE}"/>
              </a:ext>
            </a:extLst>
          </p:cNvPr>
          <p:cNvSpPr>
            <a:spLocks noGrp="1"/>
          </p:cNvSpPr>
          <p:nvPr>
            <p:ph type="title"/>
          </p:nvPr>
        </p:nvSpPr>
        <p:spPr>
          <a:xfrm>
            <a:off x="1679795" y="730251"/>
            <a:ext cx="21033938" cy="2651126"/>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B840AC-F0D1-475A-993D-1EE1C6EB168B}"/>
              </a:ext>
            </a:extLst>
          </p:cNvPr>
          <p:cNvSpPr>
            <a:spLocks noGrp="1"/>
          </p:cNvSpPr>
          <p:nvPr>
            <p:ph type="body" idx="1"/>
          </p:nvPr>
        </p:nvSpPr>
        <p:spPr>
          <a:xfrm>
            <a:off x="1679796" y="3362326"/>
            <a:ext cx="10316917"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a:extLst>
              <a:ext uri="{FF2B5EF4-FFF2-40B4-BE49-F238E27FC236}">
                <a16:creationId xmlns:a16="http://schemas.microsoft.com/office/drawing/2014/main" id="{86480BF2-24EB-4425-A7B3-99E8CC0BBE40}"/>
              </a:ext>
            </a:extLst>
          </p:cNvPr>
          <p:cNvSpPr>
            <a:spLocks noGrp="1"/>
          </p:cNvSpPr>
          <p:nvPr>
            <p:ph sz="half" idx="2"/>
          </p:nvPr>
        </p:nvSpPr>
        <p:spPr>
          <a:xfrm>
            <a:off x="1679796" y="5010150"/>
            <a:ext cx="10316917"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CA1130-7CD7-4468-A596-1E5B7A625C59}"/>
              </a:ext>
            </a:extLst>
          </p:cNvPr>
          <p:cNvSpPr>
            <a:spLocks noGrp="1"/>
          </p:cNvSpPr>
          <p:nvPr>
            <p:ph type="body" sz="quarter" idx="3"/>
          </p:nvPr>
        </p:nvSpPr>
        <p:spPr>
          <a:xfrm>
            <a:off x="12346007" y="3362326"/>
            <a:ext cx="1036772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a:extLst>
              <a:ext uri="{FF2B5EF4-FFF2-40B4-BE49-F238E27FC236}">
                <a16:creationId xmlns:a16="http://schemas.microsoft.com/office/drawing/2014/main" id="{F42F9745-5773-4587-B5D3-DB1FEC7D4AE7}"/>
              </a:ext>
            </a:extLst>
          </p:cNvPr>
          <p:cNvSpPr>
            <a:spLocks noGrp="1"/>
          </p:cNvSpPr>
          <p:nvPr>
            <p:ph sz="quarter" idx="4"/>
          </p:nvPr>
        </p:nvSpPr>
        <p:spPr>
          <a:xfrm>
            <a:off x="12346007" y="5010150"/>
            <a:ext cx="1036772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9AA224-07DE-4DBF-BBA3-3622409DC524}"/>
              </a:ext>
            </a:extLst>
          </p:cNvPr>
          <p:cNvSpPr>
            <a:spLocks noGrp="1"/>
          </p:cNvSpPr>
          <p:nvPr>
            <p:ph type="dt" sz="half" idx="10"/>
          </p:nvPr>
        </p:nvSpPr>
        <p:spPr/>
        <p:txBody>
          <a:bodyPr/>
          <a:lstStyle/>
          <a:p>
            <a:fld id="{96011562-643C-4862-AC5A-4CA515CE5B68}" type="datetimeFigureOut">
              <a:rPr lang="en-US" smtClean="0"/>
              <a:t>10/6/2025</a:t>
            </a:fld>
            <a:endParaRPr lang="en-US"/>
          </a:p>
        </p:txBody>
      </p:sp>
      <p:sp>
        <p:nvSpPr>
          <p:cNvPr id="8" name="Footer Placeholder 7">
            <a:extLst>
              <a:ext uri="{FF2B5EF4-FFF2-40B4-BE49-F238E27FC236}">
                <a16:creationId xmlns:a16="http://schemas.microsoft.com/office/drawing/2014/main" id="{00F670A6-06ED-410F-81C2-E4E308C942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6A6056-2AA3-463F-9115-F7A5AEA9C43A}"/>
              </a:ext>
            </a:extLst>
          </p:cNvPr>
          <p:cNvSpPr>
            <a:spLocks noGrp="1"/>
          </p:cNvSpPr>
          <p:nvPr>
            <p:ph type="sldNum" sz="quarter" idx="12"/>
          </p:nvPr>
        </p:nvSpPr>
        <p:spPr/>
        <p:txBody>
          <a:bodyPr/>
          <a:lstStyle/>
          <a:p>
            <a:fld id="{63F2DF71-944B-405B-9A33-7526DC8BD0C4}" type="slidenum">
              <a:rPr lang="en-US" smtClean="0"/>
              <a:t>‹#›</a:t>
            </a:fld>
            <a:endParaRPr lang="en-US"/>
          </a:p>
        </p:txBody>
      </p:sp>
    </p:spTree>
    <p:extLst>
      <p:ext uri="{BB962C8B-B14F-4D97-AF65-F5344CB8AC3E}">
        <p14:creationId xmlns:p14="http://schemas.microsoft.com/office/powerpoint/2010/main" val="615529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092D0-42CD-4F97-BF70-86978BC2BA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CD3770-5282-42C2-9E92-754CB8CD7D51}"/>
              </a:ext>
            </a:extLst>
          </p:cNvPr>
          <p:cNvSpPr>
            <a:spLocks noGrp="1"/>
          </p:cNvSpPr>
          <p:nvPr>
            <p:ph type="dt" sz="half" idx="10"/>
          </p:nvPr>
        </p:nvSpPr>
        <p:spPr/>
        <p:txBody>
          <a:bodyPr/>
          <a:lstStyle/>
          <a:p>
            <a:fld id="{96011562-643C-4862-AC5A-4CA515CE5B68}" type="datetimeFigureOut">
              <a:rPr lang="en-US" smtClean="0"/>
              <a:t>10/6/2025</a:t>
            </a:fld>
            <a:endParaRPr lang="en-US"/>
          </a:p>
        </p:txBody>
      </p:sp>
      <p:sp>
        <p:nvSpPr>
          <p:cNvPr id="4" name="Footer Placeholder 3">
            <a:extLst>
              <a:ext uri="{FF2B5EF4-FFF2-40B4-BE49-F238E27FC236}">
                <a16:creationId xmlns:a16="http://schemas.microsoft.com/office/drawing/2014/main" id="{59F1C17A-AAEB-4FE5-837C-02B76F5682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4B116A-D184-43FA-B948-73FE11D09F04}"/>
              </a:ext>
            </a:extLst>
          </p:cNvPr>
          <p:cNvSpPr>
            <a:spLocks noGrp="1"/>
          </p:cNvSpPr>
          <p:nvPr>
            <p:ph type="sldNum" sz="quarter" idx="12"/>
          </p:nvPr>
        </p:nvSpPr>
        <p:spPr/>
        <p:txBody>
          <a:bodyPr/>
          <a:lstStyle/>
          <a:p>
            <a:fld id="{63F2DF71-944B-405B-9A33-7526DC8BD0C4}" type="slidenum">
              <a:rPr lang="en-US" smtClean="0"/>
              <a:t>‹#›</a:t>
            </a:fld>
            <a:endParaRPr lang="en-US"/>
          </a:p>
        </p:txBody>
      </p:sp>
    </p:spTree>
    <p:extLst>
      <p:ext uri="{BB962C8B-B14F-4D97-AF65-F5344CB8AC3E}">
        <p14:creationId xmlns:p14="http://schemas.microsoft.com/office/powerpoint/2010/main" val="151836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38F0029D-C681-4A0F-952C-67D751825579}"/>
              </a:ext>
            </a:extLst>
          </p:cNvPr>
          <p:cNvSpPr>
            <a:spLocks noGrp="1"/>
          </p:cNvSpPr>
          <p:nvPr>
            <p:ph type="body" sz="quarter" idx="17" hasCustomPrompt="1"/>
          </p:nvPr>
        </p:nvSpPr>
        <p:spPr>
          <a:xfrm>
            <a:off x="1105045" y="1047751"/>
            <a:ext cx="22653399" cy="5238750"/>
          </a:xfrm>
        </p:spPr>
        <p:txBody>
          <a:bodyPr anchor="ctr">
            <a:normAutofit/>
          </a:bodyPr>
          <a:lstStyle>
            <a:lvl1pPr>
              <a:lnSpc>
                <a:spcPct val="100000"/>
              </a:lnSpc>
              <a:defRPr sz="12000">
                <a:solidFill>
                  <a:schemeClr val="bg1"/>
                </a:solidFill>
                <a:latin typeface="+mj-lt"/>
              </a:defRPr>
            </a:lvl1pPr>
          </a:lstStyle>
          <a:p>
            <a:pPr lvl="0"/>
            <a:r>
              <a:rPr lang="en-US" dirty="0"/>
              <a:t>Click Here to Edit </a:t>
            </a:r>
            <a:br>
              <a:rPr lang="en-US" dirty="0"/>
            </a:br>
            <a:r>
              <a:rPr lang="en-US" dirty="0"/>
              <a:t>Master Headline</a:t>
            </a:r>
          </a:p>
        </p:txBody>
      </p:sp>
      <p:sp>
        <p:nvSpPr>
          <p:cNvPr id="5" name="Text Placeholder 4">
            <a:extLst>
              <a:ext uri="{FF2B5EF4-FFF2-40B4-BE49-F238E27FC236}">
                <a16:creationId xmlns:a16="http://schemas.microsoft.com/office/drawing/2014/main" id="{E48756B1-2ABD-4956-9F3E-A30D2E1CC279}"/>
              </a:ext>
            </a:extLst>
          </p:cNvPr>
          <p:cNvSpPr>
            <a:spLocks noGrp="1"/>
          </p:cNvSpPr>
          <p:nvPr>
            <p:ph type="body" sz="quarter" idx="18" hasCustomPrompt="1"/>
          </p:nvPr>
        </p:nvSpPr>
        <p:spPr>
          <a:xfrm>
            <a:off x="1105045" y="7677150"/>
            <a:ext cx="22653399" cy="3848100"/>
          </a:xfrm>
        </p:spPr>
        <p:txBody>
          <a:bodyPr anchor="t"/>
          <a:lstStyle>
            <a:lvl1pPr>
              <a:defRPr>
                <a:solidFill>
                  <a:srgbClr val="0070C0"/>
                </a:solidFill>
              </a:defRPr>
            </a:lvl1pPr>
          </a:lstStyle>
          <a:p>
            <a:pPr lvl="0"/>
            <a:r>
              <a:rPr lang="en-US" dirty="0"/>
              <a:t>Subhead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385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BB6F50-CA54-4CF5-8475-EF81A6A1F1C4}"/>
              </a:ext>
            </a:extLst>
          </p:cNvPr>
          <p:cNvSpPr>
            <a:spLocks noGrp="1"/>
          </p:cNvSpPr>
          <p:nvPr>
            <p:ph type="dt" sz="half" idx="10"/>
          </p:nvPr>
        </p:nvSpPr>
        <p:spPr/>
        <p:txBody>
          <a:bodyPr/>
          <a:lstStyle/>
          <a:p>
            <a:fld id="{96011562-643C-4862-AC5A-4CA515CE5B68}" type="datetimeFigureOut">
              <a:rPr lang="en-US" smtClean="0"/>
              <a:t>10/6/2025</a:t>
            </a:fld>
            <a:endParaRPr lang="en-US"/>
          </a:p>
        </p:txBody>
      </p:sp>
      <p:sp>
        <p:nvSpPr>
          <p:cNvPr id="3" name="Footer Placeholder 2">
            <a:extLst>
              <a:ext uri="{FF2B5EF4-FFF2-40B4-BE49-F238E27FC236}">
                <a16:creationId xmlns:a16="http://schemas.microsoft.com/office/drawing/2014/main" id="{DAC20ABB-C74D-4400-BA46-82830DF399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6E4AD3-F85D-4009-A79B-361092E05746}"/>
              </a:ext>
            </a:extLst>
          </p:cNvPr>
          <p:cNvSpPr>
            <a:spLocks noGrp="1"/>
          </p:cNvSpPr>
          <p:nvPr>
            <p:ph type="sldNum" sz="quarter" idx="12"/>
          </p:nvPr>
        </p:nvSpPr>
        <p:spPr/>
        <p:txBody>
          <a:bodyPr/>
          <a:lstStyle/>
          <a:p>
            <a:fld id="{63F2DF71-944B-405B-9A33-7526DC8BD0C4}" type="slidenum">
              <a:rPr lang="en-US" smtClean="0"/>
              <a:t>‹#›</a:t>
            </a:fld>
            <a:endParaRPr lang="en-US"/>
          </a:p>
        </p:txBody>
      </p:sp>
    </p:spTree>
    <p:extLst>
      <p:ext uri="{BB962C8B-B14F-4D97-AF65-F5344CB8AC3E}">
        <p14:creationId xmlns:p14="http://schemas.microsoft.com/office/powerpoint/2010/main" val="1294326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977AD-EBA2-47AE-AE65-311CF85A0A95}"/>
              </a:ext>
            </a:extLst>
          </p:cNvPr>
          <p:cNvSpPr>
            <a:spLocks noGrp="1"/>
          </p:cNvSpPr>
          <p:nvPr>
            <p:ph type="title"/>
          </p:nvPr>
        </p:nvSpPr>
        <p:spPr>
          <a:xfrm>
            <a:off x="1679796" y="914400"/>
            <a:ext cx="7865498" cy="3200400"/>
          </a:xfr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87F24F44-BE2B-4C58-B474-3C154E17681A}"/>
              </a:ext>
            </a:extLst>
          </p:cNvPr>
          <p:cNvSpPr>
            <a:spLocks noGrp="1"/>
          </p:cNvSpPr>
          <p:nvPr>
            <p:ph idx="1"/>
          </p:nvPr>
        </p:nvSpPr>
        <p:spPr>
          <a:xfrm>
            <a:off x="10367726" y="1974851"/>
            <a:ext cx="1234600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FC8134-8CD0-45B8-9C83-199E8A648288}"/>
              </a:ext>
            </a:extLst>
          </p:cNvPr>
          <p:cNvSpPr>
            <a:spLocks noGrp="1"/>
          </p:cNvSpPr>
          <p:nvPr>
            <p:ph type="body" sz="half" idx="2"/>
          </p:nvPr>
        </p:nvSpPr>
        <p:spPr>
          <a:xfrm>
            <a:off x="1679796" y="4114800"/>
            <a:ext cx="7865498"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a:extLst>
              <a:ext uri="{FF2B5EF4-FFF2-40B4-BE49-F238E27FC236}">
                <a16:creationId xmlns:a16="http://schemas.microsoft.com/office/drawing/2014/main" id="{F5CF8A2D-6B63-42D4-8403-12FB64982352}"/>
              </a:ext>
            </a:extLst>
          </p:cNvPr>
          <p:cNvSpPr>
            <a:spLocks noGrp="1"/>
          </p:cNvSpPr>
          <p:nvPr>
            <p:ph type="dt" sz="half" idx="10"/>
          </p:nvPr>
        </p:nvSpPr>
        <p:spPr/>
        <p:txBody>
          <a:bodyPr/>
          <a:lstStyle/>
          <a:p>
            <a:fld id="{96011562-643C-4862-AC5A-4CA515CE5B68}" type="datetimeFigureOut">
              <a:rPr lang="en-US" smtClean="0"/>
              <a:t>10/6/2025</a:t>
            </a:fld>
            <a:endParaRPr lang="en-US"/>
          </a:p>
        </p:txBody>
      </p:sp>
      <p:sp>
        <p:nvSpPr>
          <p:cNvPr id="6" name="Footer Placeholder 5">
            <a:extLst>
              <a:ext uri="{FF2B5EF4-FFF2-40B4-BE49-F238E27FC236}">
                <a16:creationId xmlns:a16="http://schemas.microsoft.com/office/drawing/2014/main" id="{816EE045-F92E-434C-9343-B90C40A94F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93A0EB-8B1B-4F49-9303-4C1755010BA3}"/>
              </a:ext>
            </a:extLst>
          </p:cNvPr>
          <p:cNvSpPr>
            <a:spLocks noGrp="1"/>
          </p:cNvSpPr>
          <p:nvPr>
            <p:ph type="sldNum" sz="quarter" idx="12"/>
          </p:nvPr>
        </p:nvSpPr>
        <p:spPr/>
        <p:txBody>
          <a:bodyPr/>
          <a:lstStyle/>
          <a:p>
            <a:fld id="{63F2DF71-944B-405B-9A33-7526DC8BD0C4}" type="slidenum">
              <a:rPr lang="en-US" smtClean="0"/>
              <a:t>‹#›</a:t>
            </a:fld>
            <a:endParaRPr lang="en-US"/>
          </a:p>
        </p:txBody>
      </p:sp>
    </p:spTree>
    <p:extLst>
      <p:ext uri="{BB962C8B-B14F-4D97-AF65-F5344CB8AC3E}">
        <p14:creationId xmlns:p14="http://schemas.microsoft.com/office/powerpoint/2010/main" val="2702022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55EF0-EC9E-4467-BFB7-8432089E69E0}"/>
              </a:ext>
            </a:extLst>
          </p:cNvPr>
          <p:cNvSpPr>
            <a:spLocks noGrp="1"/>
          </p:cNvSpPr>
          <p:nvPr>
            <p:ph type="title"/>
          </p:nvPr>
        </p:nvSpPr>
        <p:spPr>
          <a:xfrm>
            <a:off x="1679796" y="914400"/>
            <a:ext cx="7865498" cy="3200400"/>
          </a:xfr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FE4486D9-A465-4840-B578-4BF7AB7BA0E7}"/>
              </a:ext>
            </a:extLst>
          </p:cNvPr>
          <p:cNvSpPr>
            <a:spLocks noGrp="1"/>
          </p:cNvSpPr>
          <p:nvPr>
            <p:ph type="pic" idx="1"/>
          </p:nvPr>
        </p:nvSpPr>
        <p:spPr>
          <a:xfrm>
            <a:off x="10367726" y="1974851"/>
            <a:ext cx="12346007"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a:extLst>
              <a:ext uri="{FF2B5EF4-FFF2-40B4-BE49-F238E27FC236}">
                <a16:creationId xmlns:a16="http://schemas.microsoft.com/office/drawing/2014/main" id="{82763A4B-B48E-4F04-AB41-A9D57E3BDB2A}"/>
              </a:ext>
            </a:extLst>
          </p:cNvPr>
          <p:cNvSpPr>
            <a:spLocks noGrp="1"/>
          </p:cNvSpPr>
          <p:nvPr>
            <p:ph type="body" sz="half" idx="2"/>
          </p:nvPr>
        </p:nvSpPr>
        <p:spPr>
          <a:xfrm>
            <a:off x="1679796" y="4114800"/>
            <a:ext cx="7865498"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a:extLst>
              <a:ext uri="{FF2B5EF4-FFF2-40B4-BE49-F238E27FC236}">
                <a16:creationId xmlns:a16="http://schemas.microsoft.com/office/drawing/2014/main" id="{5C1BCDF2-A802-467D-86E5-378172B291FA}"/>
              </a:ext>
            </a:extLst>
          </p:cNvPr>
          <p:cNvSpPr>
            <a:spLocks noGrp="1"/>
          </p:cNvSpPr>
          <p:nvPr>
            <p:ph type="dt" sz="half" idx="10"/>
          </p:nvPr>
        </p:nvSpPr>
        <p:spPr/>
        <p:txBody>
          <a:bodyPr/>
          <a:lstStyle/>
          <a:p>
            <a:fld id="{96011562-643C-4862-AC5A-4CA515CE5B68}" type="datetimeFigureOut">
              <a:rPr lang="en-US" smtClean="0"/>
              <a:t>10/6/2025</a:t>
            </a:fld>
            <a:endParaRPr lang="en-US"/>
          </a:p>
        </p:txBody>
      </p:sp>
      <p:sp>
        <p:nvSpPr>
          <p:cNvPr id="6" name="Footer Placeholder 5">
            <a:extLst>
              <a:ext uri="{FF2B5EF4-FFF2-40B4-BE49-F238E27FC236}">
                <a16:creationId xmlns:a16="http://schemas.microsoft.com/office/drawing/2014/main" id="{7AD7984C-11CF-40A6-8CC1-FDFCA59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810977-61C1-4B66-92F9-CD2D9F1D9B69}"/>
              </a:ext>
            </a:extLst>
          </p:cNvPr>
          <p:cNvSpPr>
            <a:spLocks noGrp="1"/>
          </p:cNvSpPr>
          <p:nvPr>
            <p:ph type="sldNum" sz="quarter" idx="12"/>
          </p:nvPr>
        </p:nvSpPr>
        <p:spPr/>
        <p:txBody>
          <a:bodyPr/>
          <a:lstStyle/>
          <a:p>
            <a:fld id="{63F2DF71-944B-405B-9A33-7526DC8BD0C4}" type="slidenum">
              <a:rPr lang="en-US" smtClean="0"/>
              <a:t>‹#›</a:t>
            </a:fld>
            <a:endParaRPr lang="en-US"/>
          </a:p>
        </p:txBody>
      </p:sp>
    </p:spTree>
    <p:extLst>
      <p:ext uri="{BB962C8B-B14F-4D97-AF65-F5344CB8AC3E}">
        <p14:creationId xmlns:p14="http://schemas.microsoft.com/office/powerpoint/2010/main" val="36678288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1BA7D-7DF9-470F-BE6F-DC1931BFD6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F9CE6C-CCE7-4107-B764-CD3CAA59ECB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DB1F6-663D-4EA6-86C7-E73CE41191B9}"/>
              </a:ext>
            </a:extLst>
          </p:cNvPr>
          <p:cNvSpPr>
            <a:spLocks noGrp="1"/>
          </p:cNvSpPr>
          <p:nvPr>
            <p:ph type="dt" sz="half" idx="10"/>
          </p:nvPr>
        </p:nvSpPr>
        <p:spPr/>
        <p:txBody>
          <a:bodyPr/>
          <a:lstStyle/>
          <a:p>
            <a:fld id="{96011562-643C-4862-AC5A-4CA515CE5B68}" type="datetimeFigureOut">
              <a:rPr lang="en-US" smtClean="0"/>
              <a:t>10/6/2025</a:t>
            </a:fld>
            <a:endParaRPr lang="en-US"/>
          </a:p>
        </p:txBody>
      </p:sp>
      <p:sp>
        <p:nvSpPr>
          <p:cNvPr id="5" name="Footer Placeholder 4">
            <a:extLst>
              <a:ext uri="{FF2B5EF4-FFF2-40B4-BE49-F238E27FC236}">
                <a16:creationId xmlns:a16="http://schemas.microsoft.com/office/drawing/2014/main" id="{2EE4F2FD-4FE2-4D3A-8F40-C42167112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BEDE51-D392-4F27-B28B-BD687475D96E}"/>
              </a:ext>
            </a:extLst>
          </p:cNvPr>
          <p:cNvSpPr>
            <a:spLocks noGrp="1"/>
          </p:cNvSpPr>
          <p:nvPr>
            <p:ph type="sldNum" sz="quarter" idx="12"/>
          </p:nvPr>
        </p:nvSpPr>
        <p:spPr/>
        <p:txBody>
          <a:bodyPr/>
          <a:lstStyle/>
          <a:p>
            <a:fld id="{63F2DF71-944B-405B-9A33-7526DC8BD0C4}" type="slidenum">
              <a:rPr lang="en-US" smtClean="0"/>
              <a:t>‹#›</a:t>
            </a:fld>
            <a:endParaRPr lang="en-US"/>
          </a:p>
        </p:txBody>
      </p:sp>
    </p:spTree>
    <p:extLst>
      <p:ext uri="{BB962C8B-B14F-4D97-AF65-F5344CB8AC3E}">
        <p14:creationId xmlns:p14="http://schemas.microsoft.com/office/powerpoint/2010/main" val="23204511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A9CA16-890A-445D-AB51-D4019F8833FA}"/>
              </a:ext>
            </a:extLst>
          </p:cNvPr>
          <p:cNvSpPr>
            <a:spLocks noGrp="1"/>
          </p:cNvSpPr>
          <p:nvPr>
            <p:ph type="title" orient="vert"/>
          </p:nvPr>
        </p:nvSpPr>
        <p:spPr>
          <a:xfrm>
            <a:off x="17452072" y="730250"/>
            <a:ext cx="5258485" cy="1162367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5CE9AD-DB42-457F-8CA5-BE430D7E2BDA}"/>
              </a:ext>
            </a:extLst>
          </p:cNvPr>
          <p:cNvSpPr>
            <a:spLocks noGrp="1"/>
          </p:cNvSpPr>
          <p:nvPr>
            <p:ph type="body" orient="vert" idx="1"/>
          </p:nvPr>
        </p:nvSpPr>
        <p:spPr>
          <a:xfrm>
            <a:off x="1676618" y="730250"/>
            <a:ext cx="15470614"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29B79A-F4D0-4FC5-9CF9-D892934CC6D6}"/>
              </a:ext>
            </a:extLst>
          </p:cNvPr>
          <p:cNvSpPr>
            <a:spLocks noGrp="1"/>
          </p:cNvSpPr>
          <p:nvPr>
            <p:ph type="dt" sz="half" idx="10"/>
          </p:nvPr>
        </p:nvSpPr>
        <p:spPr/>
        <p:txBody>
          <a:bodyPr/>
          <a:lstStyle/>
          <a:p>
            <a:fld id="{96011562-643C-4862-AC5A-4CA515CE5B68}" type="datetimeFigureOut">
              <a:rPr lang="en-US" smtClean="0"/>
              <a:t>10/6/2025</a:t>
            </a:fld>
            <a:endParaRPr lang="en-US"/>
          </a:p>
        </p:txBody>
      </p:sp>
      <p:sp>
        <p:nvSpPr>
          <p:cNvPr id="5" name="Footer Placeholder 4">
            <a:extLst>
              <a:ext uri="{FF2B5EF4-FFF2-40B4-BE49-F238E27FC236}">
                <a16:creationId xmlns:a16="http://schemas.microsoft.com/office/drawing/2014/main" id="{63B0433D-7B22-45C7-8AFB-CF4919C8BC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DD9452-17F4-4068-A4EB-334453C2C038}"/>
              </a:ext>
            </a:extLst>
          </p:cNvPr>
          <p:cNvSpPr>
            <a:spLocks noGrp="1"/>
          </p:cNvSpPr>
          <p:nvPr>
            <p:ph type="sldNum" sz="quarter" idx="12"/>
          </p:nvPr>
        </p:nvSpPr>
        <p:spPr/>
        <p:txBody>
          <a:bodyPr/>
          <a:lstStyle/>
          <a:p>
            <a:fld id="{63F2DF71-944B-405B-9A33-7526DC8BD0C4}" type="slidenum">
              <a:rPr lang="en-US" smtClean="0"/>
              <a:t>‹#›</a:t>
            </a:fld>
            <a:endParaRPr lang="en-US"/>
          </a:p>
        </p:txBody>
      </p:sp>
    </p:spTree>
    <p:extLst>
      <p:ext uri="{BB962C8B-B14F-4D97-AF65-F5344CB8AC3E}">
        <p14:creationId xmlns:p14="http://schemas.microsoft.com/office/powerpoint/2010/main" val="3638461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Chap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38F0029D-C681-4A0F-952C-67D751825579}"/>
              </a:ext>
            </a:extLst>
          </p:cNvPr>
          <p:cNvSpPr>
            <a:spLocks noGrp="1"/>
          </p:cNvSpPr>
          <p:nvPr>
            <p:ph type="body" sz="quarter" idx="17" hasCustomPrompt="1"/>
          </p:nvPr>
        </p:nvSpPr>
        <p:spPr>
          <a:xfrm>
            <a:off x="1105047" y="1047753"/>
            <a:ext cx="22653399" cy="5238750"/>
          </a:xfrm>
        </p:spPr>
        <p:txBody>
          <a:bodyPr anchor="ctr">
            <a:normAutofit/>
          </a:bodyPr>
          <a:lstStyle>
            <a:lvl1pPr>
              <a:lnSpc>
                <a:spcPct val="100000"/>
              </a:lnSpc>
              <a:defRPr sz="11998">
                <a:solidFill>
                  <a:schemeClr val="bg1"/>
                </a:solidFill>
                <a:latin typeface="+mj-lt"/>
              </a:defRPr>
            </a:lvl1pPr>
          </a:lstStyle>
          <a:p>
            <a:pPr lvl="0"/>
            <a:r>
              <a:rPr lang="en-US" dirty="0"/>
              <a:t>Click Here to Edit </a:t>
            </a:r>
            <a:br>
              <a:rPr lang="en-US" dirty="0"/>
            </a:br>
            <a:r>
              <a:rPr lang="en-US" dirty="0"/>
              <a:t>Master Headline</a:t>
            </a:r>
          </a:p>
        </p:txBody>
      </p:sp>
      <p:sp>
        <p:nvSpPr>
          <p:cNvPr id="5" name="Text Placeholder 4">
            <a:extLst>
              <a:ext uri="{FF2B5EF4-FFF2-40B4-BE49-F238E27FC236}">
                <a16:creationId xmlns:a16="http://schemas.microsoft.com/office/drawing/2014/main" id="{E48756B1-2ABD-4956-9F3E-A30D2E1CC279}"/>
              </a:ext>
            </a:extLst>
          </p:cNvPr>
          <p:cNvSpPr>
            <a:spLocks noGrp="1"/>
          </p:cNvSpPr>
          <p:nvPr>
            <p:ph type="body" sz="quarter" idx="18" hasCustomPrompt="1"/>
          </p:nvPr>
        </p:nvSpPr>
        <p:spPr>
          <a:xfrm>
            <a:off x="1105047" y="7677150"/>
            <a:ext cx="22653399" cy="3848100"/>
          </a:xfrm>
        </p:spPr>
        <p:txBody>
          <a:bodyPr anchor="t"/>
          <a:lstStyle>
            <a:lvl1pPr>
              <a:defRPr>
                <a:solidFill>
                  <a:srgbClr val="0070C0"/>
                </a:solidFill>
              </a:defRPr>
            </a:lvl1pPr>
          </a:lstStyle>
          <a:p>
            <a:pPr lvl="0"/>
            <a:r>
              <a:rPr lang="en-US" dirty="0"/>
              <a:t>Subhead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9503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Slid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87390F5F-B3D5-0C43-9C1F-0A782082C38D}"/>
              </a:ext>
            </a:extLst>
          </p:cNvPr>
          <p:cNvSpPr>
            <a:spLocks noGrp="1" noChangeAspect="1"/>
          </p:cNvSpPr>
          <p:nvPr>
            <p:ph type="pic" idx="14" hasCustomPrompt="1"/>
          </p:nvPr>
        </p:nvSpPr>
        <p:spPr>
          <a:xfrm>
            <a:off x="14989499" y="4422003"/>
            <a:ext cx="8268777" cy="5173806"/>
          </a:xfrm>
          <a:prstGeom prst="rect">
            <a:avLst/>
          </a:prstGeom>
        </p:spPr>
        <p:txBody>
          <a:bodyPr anchor="ctr"/>
          <a:lstStyle>
            <a:lvl1pPr marL="0" indent="0" algn="ctr">
              <a:buNone/>
              <a:defRPr sz="6400">
                <a:solidFill>
                  <a:schemeClr val="bg1">
                    <a:lumMod val="95000"/>
                  </a:schemeClr>
                </a:solidFill>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dirty="0"/>
              <a:t>CLICK HERE TO ADD IMAGE</a:t>
            </a:r>
          </a:p>
        </p:txBody>
      </p:sp>
      <p:sp>
        <p:nvSpPr>
          <p:cNvPr id="12" name="Content Placeholder 2">
            <a:extLst>
              <a:ext uri="{FF2B5EF4-FFF2-40B4-BE49-F238E27FC236}">
                <a16:creationId xmlns:a16="http://schemas.microsoft.com/office/drawing/2014/main" id="{40F2050B-C28D-9A4D-AFE7-7A18851AE6FA}"/>
              </a:ext>
            </a:extLst>
          </p:cNvPr>
          <p:cNvSpPr>
            <a:spLocks noGrp="1"/>
          </p:cNvSpPr>
          <p:nvPr>
            <p:ph sz="half" idx="15" hasCustomPrompt="1"/>
          </p:nvPr>
        </p:nvSpPr>
        <p:spPr>
          <a:xfrm>
            <a:off x="8047271" y="4422003"/>
            <a:ext cx="6203172" cy="7018158"/>
          </a:xfrm>
          <a:prstGeom prst="rect">
            <a:avLst/>
          </a:prstGeom>
        </p:spPr>
        <p:txBody>
          <a:bodyPr>
            <a:normAutofit/>
          </a:bodyPr>
          <a:lstStyle>
            <a:lvl1pPr>
              <a:defRPr sz="4000"/>
            </a:lvl1pPr>
            <a:lvl2pPr marL="914400" indent="0">
              <a:buNone/>
              <a:defRPr/>
            </a:lvl2pPr>
          </a:lstStyle>
          <a:p>
            <a:pPr lvl="0"/>
            <a:r>
              <a:rPr lang="en-US" dirty="0"/>
              <a:t>Body copy goes here.</a:t>
            </a:r>
          </a:p>
          <a:p>
            <a:pPr lvl="0"/>
            <a:endParaRPr lang="en-US" dirty="0"/>
          </a:p>
        </p:txBody>
      </p:sp>
      <p:sp>
        <p:nvSpPr>
          <p:cNvPr id="3" name="Text Placeholder 2">
            <a:extLst>
              <a:ext uri="{FF2B5EF4-FFF2-40B4-BE49-F238E27FC236}">
                <a16:creationId xmlns:a16="http://schemas.microsoft.com/office/drawing/2014/main" id="{6777B381-1BF3-4F00-8F1A-38A0BCD3671E}"/>
              </a:ext>
            </a:extLst>
          </p:cNvPr>
          <p:cNvSpPr>
            <a:spLocks noGrp="1"/>
          </p:cNvSpPr>
          <p:nvPr>
            <p:ph type="body" sz="quarter" idx="20" hasCustomPrompt="1"/>
          </p:nvPr>
        </p:nvSpPr>
        <p:spPr>
          <a:xfrm>
            <a:off x="1105045" y="2559605"/>
            <a:ext cx="22177049" cy="1163638"/>
          </a:xfrm>
        </p:spPr>
        <p:txBody>
          <a:bodyPr anchor="ctr">
            <a:normAutofit/>
          </a:bodyPr>
          <a:lstStyle>
            <a:lvl1pPr>
              <a:defRPr sz="4800">
                <a:solidFill>
                  <a:srgbClr val="007DC3"/>
                </a:solidFill>
                <a:latin typeface="+mj-lt"/>
              </a:defRPr>
            </a:lvl1pPr>
          </a:lstStyle>
          <a:p>
            <a:pPr lvl="0"/>
            <a:r>
              <a:rPr lang="en-US" dirty="0"/>
              <a:t>Subhead Goes Here</a:t>
            </a:r>
          </a:p>
        </p:txBody>
      </p:sp>
      <p:sp>
        <p:nvSpPr>
          <p:cNvPr id="5" name="Text Placeholder 4">
            <a:extLst>
              <a:ext uri="{FF2B5EF4-FFF2-40B4-BE49-F238E27FC236}">
                <a16:creationId xmlns:a16="http://schemas.microsoft.com/office/drawing/2014/main" id="{D938DBD5-AC31-414E-BAD3-83D72122EBB2}"/>
              </a:ext>
            </a:extLst>
          </p:cNvPr>
          <p:cNvSpPr>
            <a:spLocks noGrp="1"/>
          </p:cNvSpPr>
          <p:nvPr>
            <p:ph type="body" sz="quarter" idx="21" hasCustomPrompt="1"/>
          </p:nvPr>
        </p:nvSpPr>
        <p:spPr>
          <a:xfrm>
            <a:off x="14989500" y="10005984"/>
            <a:ext cx="8292594" cy="1400176"/>
          </a:xfrm>
        </p:spPr>
        <p:txBody>
          <a:bodyPr>
            <a:normAutofit/>
          </a:bodyPr>
          <a:lstStyle>
            <a:lvl1pPr marL="0" marR="0" indent="0" algn="l" defTabSz="1828800" rtl="0" eaLnBrk="1" fontAlgn="auto" latinLnBrk="0" hangingPunct="1">
              <a:lnSpc>
                <a:spcPct val="90000"/>
              </a:lnSpc>
              <a:spcBef>
                <a:spcPts val="0"/>
              </a:spcBef>
              <a:spcAft>
                <a:spcPts val="0"/>
              </a:spcAft>
              <a:buClrTx/>
              <a:buSzTx/>
              <a:buFont typeface="Arial" panose="020B0604020202020204" pitchFamily="34" charset="0"/>
              <a:buNone/>
              <a:tabLst/>
              <a:defRPr sz="2000"/>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Image Caption Style:</a:t>
            </a:r>
            <a:br>
              <a:rPr lang="en-US" dirty="0"/>
            </a:br>
            <a:r>
              <a:rPr lang="en-US" dirty="0"/>
              <a:t>This is a typographic style you can use to describe an image </a:t>
            </a:r>
            <a:br>
              <a:rPr lang="en-US" dirty="0"/>
            </a:br>
            <a:r>
              <a:rPr lang="en-US" dirty="0"/>
              <a:t>or single graph.</a:t>
            </a:r>
          </a:p>
        </p:txBody>
      </p:sp>
      <p:sp>
        <p:nvSpPr>
          <p:cNvPr id="18" name="Content Placeholder 2">
            <a:extLst>
              <a:ext uri="{FF2B5EF4-FFF2-40B4-BE49-F238E27FC236}">
                <a16:creationId xmlns:a16="http://schemas.microsoft.com/office/drawing/2014/main" id="{86738167-98CD-4712-8779-81D22E48194D}"/>
              </a:ext>
            </a:extLst>
          </p:cNvPr>
          <p:cNvSpPr>
            <a:spLocks noGrp="1"/>
          </p:cNvSpPr>
          <p:nvPr>
            <p:ph sz="half" idx="24" hasCustomPrompt="1"/>
          </p:nvPr>
        </p:nvSpPr>
        <p:spPr>
          <a:xfrm>
            <a:off x="1105044" y="4388003"/>
            <a:ext cx="6203172" cy="7018158"/>
          </a:xfrm>
          <a:prstGeom prst="rect">
            <a:avLst/>
          </a:prstGeom>
        </p:spPr>
        <p:txBody>
          <a:bodyPr>
            <a:normAutofit/>
          </a:bodyPr>
          <a:lstStyle>
            <a:lvl1pPr>
              <a:defRPr sz="4000"/>
            </a:lvl1pPr>
            <a:lvl2pPr marL="914400" indent="0">
              <a:buNone/>
              <a:defRPr/>
            </a:lvl2pPr>
          </a:lstStyle>
          <a:p>
            <a:pPr lvl="0"/>
            <a:r>
              <a:rPr lang="en-US" dirty="0"/>
              <a:t>Body copy goes here.</a:t>
            </a:r>
          </a:p>
          <a:p>
            <a:pPr lvl="0"/>
            <a:endParaRPr lang="en-US" dirty="0"/>
          </a:p>
        </p:txBody>
      </p:sp>
      <p:sp>
        <p:nvSpPr>
          <p:cNvPr id="13" name="Title 1">
            <a:extLst>
              <a:ext uri="{FF2B5EF4-FFF2-40B4-BE49-F238E27FC236}">
                <a16:creationId xmlns:a16="http://schemas.microsoft.com/office/drawing/2014/main" id="{3325AA6A-1790-7F4C-833A-57EEB8D40F91}"/>
              </a:ext>
            </a:extLst>
          </p:cNvPr>
          <p:cNvSpPr>
            <a:spLocks noGrp="1"/>
          </p:cNvSpPr>
          <p:nvPr>
            <p:ph type="title" hasCustomPrompt="1"/>
          </p:nvPr>
        </p:nvSpPr>
        <p:spPr>
          <a:xfrm>
            <a:off x="1105045" y="365341"/>
            <a:ext cx="22177049" cy="1163638"/>
          </a:xfrm>
          <a:prstGeom prst="rect">
            <a:avLst/>
          </a:prstGeom>
        </p:spPr>
        <p:txBody>
          <a:bodyPr>
            <a:noAutofit/>
          </a:bodyPr>
          <a:lstStyle>
            <a:lvl1pPr>
              <a:defRPr sz="7500"/>
            </a:lvl1pPr>
          </a:lstStyle>
          <a:p>
            <a:r>
              <a:rPr lang="en-US" dirty="0"/>
              <a:t>Click Here to Edit Title</a:t>
            </a:r>
          </a:p>
        </p:txBody>
      </p:sp>
      <p:sp>
        <p:nvSpPr>
          <p:cNvPr id="4" name="Footer Placeholder 3">
            <a:extLst>
              <a:ext uri="{FF2B5EF4-FFF2-40B4-BE49-F238E27FC236}">
                <a16:creationId xmlns:a16="http://schemas.microsoft.com/office/drawing/2014/main" id="{8FAA49DD-1AAE-8C43-97CC-2CAD05A673CF}"/>
              </a:ext>
            </a:extLst>
          </p:cNvPr>
          <p:cNvSpPr>
            <a:spLocks noGrp="1"/>
          </p:cNvSpPr>
          <p:nvPr>
            <p:ph type="ftr" sz="quarter" idx="25"/>
          </p:nvPr>
        </p:nvSpPr>
        <p:spPr/>
        <p:txBody>
          <a:bodyPr/>
          <a:lstStyle/>
          <a:p>
            <a:r>
              <a:rPr lang="en-US"/>
              <a:t>©2019 IDEX Health &amp; Science     |     </a:t>
            </a:r>
            <a:fld id="{5FBD23A4-5571-D84B-B4B8-C178196B4297}" type="slidenum">
              <a:rPr lang="en-US" smtClean="0"/>
              <a:pPr/>
              <a:t>‹#›</a:t>
            </a:fld>
            <a:endParaRPr lang="en-US" dirty="0"/>
          </a:p>
        </p:txBody>
      </p:sp>
    </p:spTree>
    <p:extLst>
      <p:ext uri="{BB962C8B-B14F-4D97-AF65-F5344CB8AC3E}">
        <p14:creationId xmlns:p14="http://schemas.microsoft.com/office/powerpoint/2010/main" val="1064096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Copy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A919FAA-8F14-C347-99D2-6B2D9772E76C}"/>
              </a:ext>
            </a:extLst>
          </p:cNvPr>
          <p:cNvSpPr>
            <a:spLocks noGrp="1"/>
          </p:cNvSpPr>
          <p:nvPr>
            <p:ph sz="half" idx="15" hasCustomPrompt="1"/>
          </p:nvPr>
        </p:nvSpPr>
        <p:spPr>
          <a:xfrm>
            <a:off x="8746751" y="4428643"/>
            <a:ext cx="6893637" cy="7018158"/>
          </a:xfrm>
          <a:prstGeom prst="rect">
            <a:avLst/>
          </a:prstGeom>
        </p:spPr>
        <p:txBody>
          <a:bodyPr>
            <a:normAutofit/>
          </a:bodyPr>
          <a:lstStyle>
            <a:lvl1pPr>
              <a:defRPr sz="4000"/>
            </a:lvl1pPr>
            <a:lvl2pPr marL="914400" indent="0">
              <a:buNone/>
              <a:defRPr/>
            </a:lvl2pPr>
          </a:lstStyle>
          <a:p>
            <a:pPr lvl="0"/>
            <a:r>
              <a:rPr lang="en-US" dirty="0"/>
              <a:t>Body copy goes here.</a:t>
            </a:r>
          </a:p>
          <a:p>
            <a:pPr lvl="0"/>
            <a:endParaRPr lang="en-US" dirty="0"/>
          </a:p>
        </p:txBody>
      </p:sp>
      <p:sp>
        <p:nvSpPr>
          <p:cNvPr id="9" name="Content Placeholder 2">
            <a:extLst>
              <a:ext uri="{FF2B5EF4-FFF2-40B4-BE49-F238E27FC236}">
                <a16:creationId xmlns:a16="http://schemas.microsoft.com/office/drawing/2014/main" id="{212F449F-7987-974C-8258-0CBE9DF21D92}"/>
              </a:ext>
            </a:extLst>
          </p:cNvPr>
          <p:cNvSpPr>
            <a:spLocks noGrp="1"/>
          </p:cNvSpPr>
          <p:nvPr>
            <p:ph sz="half" idx="24" hasCustomPrompt="1"/>
          </p:nvPr>
        </p:nvSpPr>
        <p:spPr>
          <a:xfrm>
            <a:off x="1105044" y="4394643"/>
            <a:ext cx="6893637" cy="7018158"/>
          </a:xfrm>
          <a:prstGeom prst="rect">
            <a:avLst/>
          </a:prstGeom>
        </p:spPr>
        <p:txBody>
          <a:bodyPr>
            <a:normAutofit/>
          </a:bodyPr>
          <a:lstStyle>
            <a:lvl1pPr>
              <a:defRPr sz="4000"/>
            </a:lvl1pPr>
            <a:lvl2pPr marL="914400" indent="0">
              <a:buNone/>
              <a:defRPr/>
            </a:lvl2pPr>
          </a:lstStyle>
          <a:p>
            <a:pPr lvl="0"/>
            <a:r>
              <a:rPr lang="en-US" dirty="0"/>
              <a:t>Body copy goes here.</a:t>
            </a:r>
          </a:p>
          <a:p>
            <a:pPr lvl="0"/>
            <a:endParaRPr lang="en-US" dirty="0"/>
          </a:p>
        </p:txBody>
      </p:sp>
      <p:sp>
        <p:nvSpPr>
          <p:cNvPr id="10" name="Content Placeholder 2">
            <a:extLst>
              <a:ext uri="{FF2B5EF4-FFF2-40B4-BE49-F238E27FC236}">
                <a16:creationId xmlns:a16="http://schemas.microsoft.com/office/drawing/2014/main" id="{E2B73376-DE30-6840-8632-140666DE8E6B}"/>
              </a:ext>
            </a:extLst>
          </p:cNvPr>
          <p:cNvSpPr>
            <a:spLocks noGrp="1"/>
          </p:cNvSpPr>
          <p:nvPr>
            <p:ph sz="half" idx="25" hasCustomPrompt="1"/>
          </p:nvPr>
        </p:nvSpPr>
        <p:spPr>
          <a:xfrm>
            <a:off x="16388458" y="4428643"/>
            <a:ext cx="6893637" cy="7018158"/>
          </a:xfrm>
          <a:prstGeom prst="rect">
            <a:avLst/>
          </a:prstGeom>
        </p:spPr>
        <p:txBody>
          <a:bodyPr>
            <a:normAutofit/>
          </a:bodyPr>
          <a:lstStyle>
            <a:lvl1pPr>
              <a:defRPr sz="4000"/>
            </a:lvl1pPr>
            <a:lvl2pPr marL="914400" indent="0">
              <a:buNone/>
              <a:defRPr/>
            </a:lvl2pPr>
          </a:lstStyle>
          <a:p>
            <a:pPr lvl="0"/>
            <a:r>
              <a:rPr lang="en-US" dirty="0"/>
              <a:t>Body copy goes here.</a:t>
            </a:r>
          </a:p>
          <a:p>
            <a:pPr lvl="0"/>
            <a:endParaRPr lang="en-US" dirty="0"/>
          </a:p>
        </p:txBody>
      </p:sp>
      <p:sp>
        <p:nvSpPr>
          <p:cNvPr id="11" name="Title 1">
            <a:extLst>
              <a:ext uri="{FF2B5EF4-FFF2-40B4-BE49-F238E27FC236}">
                <a16:creationId xmlns:a16="http://schemas.microsoft.com/office/drawing/2014/main" id="{05B55D75-C0C7-FE46-91D1-839D7DD99997}"/>
              </a:ext>
            </a:extLst>
          </p:cNvPr>
          <p:cNvSpPr>
            <a:spLocks noGrp="1"/>
          </p:cNvSpPr>
          <p:nvPr>
            <p:ph type="title" hasCustomPrompt="1"/>
          </p:nvPr>
        </p:nvSpPr>
        <p:spPr>
          <a:xfrm>
            <a:off x="1105045" y="365341"/>
            <a:ext cx="22177049" cy="1163638"/>
          </a:xfrm>
          <a:prstGeom prst="rect">
            <a:avLst/>
          </a:prstGeom>
        </p:spPr>
        <p:txBody>
          <a:bodyPr>
            <a:noAutofit/>
          </a:bodyPr>
          <a:lstStyle>
            <a:lvl1pPr>
              <a:defRPr sz="7500"/>
            </a:lvl1pPr>
          </a:lstStyle>
          <a:p>
            <a:r>
              <a:rPr lang="en-US" dirty="0"/>
              <a:t>Click Here to Edit Title</a:t>
            </a:r>
          </a:p>
        </p:txBody>
      </p:sp>
      <p:sp>
        <p:nvSpPr>
          <p:cNvPr id="12" name="Text Placeholder 2">
            <a:extLst>
              <a:ext uri="{FF2B5EF4-FFF2-40B4-BE49-F238E27FC236}">
                <a16:creationId xmlns:a16="http://schemas.microsoft.com/office/drawing/2014/main" id="{BCBC9BF0-79EB-8F47-953F-9452430AAC5F}"/>
              </a:ext>
            </a:extLst>
          </p:cNvPr>
          <p:cNvSpPr>
            <a:spLocks noGrp="1"/>
          </p:cNvSpPr>
          <p:nvPr>
            <p:ph type="body" sz="quarter" idx="20" hasCustomPrompt="1"/>
          </p:nvPr>
        </p:nvSpPr>
        <p:spPr>
          <a:xfrm>
            <a:off x="1105045" y="2559605"/>
            <a:ext cx="22177049" cy="1163638"/>
          </a:xfrm>
        </p:spPr>
        <p:txBody>
          <a:bodyPr anchor="ctr">
            <a:normAutofit/>
          </a:bodyPr>
          <a:lstStyle>
            <a:lvl1pPr>
              <a:defRPr sz="4800">
                <a:solidFill>
                  <a:srgbClr val="007DC3"/>
                </a:solidFill>
                <a:latin typeface="+mj-lt"/>
              </a:defRPr>
            </a:lvl1pPr>
          </a:lstStyle>
          <a:p>
            <a:pPr lvl="0"/>
            <a:r>
              <a:rPr lang="en-US" dirty="0"/>
              <a:t>Subhead Goes Here</a:t>
            </a:r>
          </a:p>
        </p:txBody>
      </p:sp>
      <p:sp>
        <p:nvSpPr>
          <p:cNvPr id="3" name="Footer Placeholder 2">
            <a:extLst>
              <a:ext uri="{FF2B5EF4-FFF2-40B4-BE49-F238E27FC236}">
                <a16:creationId xmlns:a16="http://schemas.microsoft.com/office/drawing/2014/main" id="{1DAB7D1E-C53E-AB47-A4EA-68D7FA5CA58F}"/>
              </a:ext>
            </a:extLst>
          </p:cNvPr>
          <p:cNvSpPr>
            <a:spLocks noGrp="1"/>
          </p:cNvSpPr>
          <p:nvPr>
            <p:ph type="ftr" sz="quarter" idx="26"/>
          </p:nvPr>
        </p:nvSpPr>
        <p:spPr/>
        <p:txBody>
          <a:bodyPr/>
          <a:lstStyle/>
          <a:p>
            <a:r>
              <a:rPr lang="en-US"/>
              <a:t>©2019 IDEX Health &amp; Science     |     </a:t>
            </a:r>
            <a:fld id="{5FBD23A4-5571-D84B-B4B8-C178196B4297}" type="slidenum">
              <a:rPr lang="en-US" smtClean="0"/>
              <a:pPr/>
              <a:t>‹#›</a:t>
            </a:fld>
            <a:endParaRPr lang="en-US" dirty="0"/>
          </a:p>
        </p:txBody>
      </p:sp>
    </p:spTree>
    <p:extLst>
      <p:ext uri="{BB962C8B-B14F-4D97-AF65-F5344CB8AC3E}">
        <p14:creationId xmlns:p14="http://schemas.microsoft.com/office/powerpoint/2010/main" val="1629960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87390F5F-B3D5-0C43-9C1F-0A782082C38D}"/>
              </a:ext>
            </a:extLst>
          </p:cNvPr>
          <p:cNvSpPr>
            <a:spLocks noGrp="1" noChangeAspect="1"/>
          </p:cNvSpPr>
          <p:nvPr>
            <p:ph type="pic" idx="14" hasCustomPrompt="1"/>
          </p:nvPr>
        </p:nvSpPr>
        <p:spPr>
          <a:xfrm>
            <a:off x="1105045" y="2559605"/>
            <a:ext cx="22177049" cy="8394146"/>
          </a:xfrm>
          <a:prstGeom prst="rect">
            <a:avLst/>
          </a:prstGeom>
        </p:spPr>
        <p:txBody>
          <a:bodyPr anchor="ctr"/>
          <a:lstStyle>
            <a:lvl1pPr marL="0" indent="0" algn="ctr">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dirty="0"/>
              <a:t>CLICK HERE TO ADD IMAGE</a:t>
            </a:r>
          </a:p>
        </p:txBody>
      </p:sp>
      <p:sp>
        <p:nvSpPr>
          <p:cNvPr id="6" name="Title 1">
            <a:extLst>
              <a:ext uri="{FF2B5EF4-FFF2-40B4-BE49-F238E27FC236}">
                <a16:creationId xmlns:a16="http://schemas.microsoft.com/office/drawing/2014/main" id="{00F47439-6274-8C4F-BF35-B80A0501E0E6}"/>
              </a:ext>
            </a:extLst>
          </p:cNvPr>
          <p:cNvSpPr>
            <a:spLocks noGrp="1"/>
          </p:cNvSpPr>
          <p:nvPr>
            <p:ph type="title" hasCustomPrompt="1"/>
          </p:nvPr>
        </p:nvSpPr>
        <p:spPr>
          <a:xfrm>
            <a:off x="1105045" y="365341"/>
            <a:ext cx="22177049" cy="1163638"/>
          </a:xfrm>
          <a:prstGeom prst="rect">
            <a:avLst/>
          </a:prstGeom>
        </p:spPr>
        <p:txBody>
          <a:bodyPr>
            <a:noAutofit/>
          </a:bodyPr>
          <a:lstStyle>
            <a:lvl1pPr>
              <a:defRPr sz="7500"/>
            </a:lvl1pPr>
          </a:lstStyle>
          <a:p>
            <a:r>
              <a:rPr lang="en-US" dirty="0"/>
              <a:t>Click Here to Edit Title</a:t>
            </a:r>
          </a:p>
        </p:txBody>
      </p:sp>
      <p:sp>
        <p:nvSpPr>
          <p:cNvPr id="3" name="Footer Placeholder 2">
            <a:extLst>
              <a:ext uri="{FF2B5EF4-FFF2-40B4-BE49-F238E27FC236}">
                <a16:creationId xmlns:a16="http://schemas.microsoft.com/office/drawing/2014/main" id="{F696CB20-70BF-FF44-B4A6-58665E082ADE}"/>
              </a:ext>
            </a:extLst>
          </p:cNvPr>
          <p:cNvSpPr>
            <a:spLocks noGrp="1"/>
          </p:cNvSpPr>
          <p:nvPr>
            <p:ph type="ftr" sz="quarter" idx="15"/>
          </p:nvPr>
        </p:nvSpPr>
        <p:spPr/>
        <p:txBody>
          <a:bodyPr/>
          <a:lstStyle/>
          <a:p>
            <a:r>
              <a:rPr lang="en-US"/>
              <a:t>©2019 IDEX Health &amp; Science     |     </a:t>
            </a:r>
            <a:fld id="{5FBD23A4-5571-D84B-B4B8-C178196B4297}" type="slidenum">
              <a:rPr lang="en-US" smtClean="0"/>
              <a:pPr/>
              <a:t>‹#›</a:t>
            </a:fld>
            <a:endParaRPr lang="en-US" dirty="0"/>
          </a:p>
        </p:txBody>
      </p:sp>
    </p:spTree>
    <p:extLst>
      <p:ext uri="{BB962C8B-B14F-4D97-AF65-F5344CB8AC3E}">
        <p14:creationId xmlns:p14="http://schemas.microsoft.com/office/powerpoint/2010/main" val="56392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Slide with SubHead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C7EDAB80-40AC-AF4B-8BB5-FD484CBD7DEA}"/>
              </a:ext>
            </a:extLst>
          </p:cNvPr>
          <p:cNvSpPr>
            <a:spLocks noGrp="1"/>
          </p:cNvSpPr>
          <p:nvPr>
            <p:ph sz="half" idx="19" hasCustomPrompt="1"/>
          </p:nvPr>
        </p:nvSpPr>
        <p:spPr>
          <a:xfrm>
            <a:off x="12517481" y="6667445"/>
            <a:ext cx="10768812" cy="4667250"/>
          </a:xfrm>
          <a:prstGeom prst="rect">
            <a:avLst/>
          </a:prstGeom>
        </p:spPr>
        <p:txBody>
          <a:bodyPr>
            <a:normAutofit/>
          </a:bodyPr>
          <a:lstStyle>
            <a:lvl1pPr>
              <a:defRPr sz="4000"/>
            </a:lvl1pPr>
            <a:lvl2pPr marL="914400" indent="0">
              <a:buNone/>
              <a:defRPr/>
            </a:lvl2pPr>
          </a:lstStyle>
          <a:p>
            <a:pPr lvl="0"/>
            <a:r>
              <a:rPr lang="en-US" dirty="0"/>
              <a:t>Body copy goes here.</a:t>
            </a:r>
          </a:p>
          <a:p>
            <a:pPr lvl="0"/>
            <a:endParaRPr lang="en-US" dirty="0"/>
          </a:p>
        </p:txBody>
      </p:sp>
      <p:sp>
        <p:nvSpPr>
          <p:cNvPr id="5" name="Text Placeholder 4">
            <a:extLst>
              <a:ext uri="{FF2B5EF4-FFF2-40B4-BE49-F238E27FC236}">
                <a16:creationId xmlns:a16="http://schemas.microsoft.com/office/drawing/2014/main" id="{9F190D7B-4A3E-4D4A-833E-DCE2CCE8A858}"/>
              </a:ext>
            </a:extLst>
          </p:cNvPr>
          <p:cNvSpPr>
            <a:spLocks noGrp="1"/>
          </p:cNvSpPr>
          <p:nvPr>
            <p:ph type="body" sz="quarter" idx="23" hasCustomPrompt="1"/>
          </p:nvPr>
        </p:nvSpPr>
        <p:spPr>
          <a:xfrm>
            <a:off x="1105045" y="4213407"/>
            <a:ext cx="22177049" cy="1963874"/>
          </a:xfrm>
        </p:spPr>
        <p:txBody>
          <a:bodyPr anchor="t" anchorCtr="0">
            <a:normAutofit/>
          </a:bodyPr>
          <a:lstStyle>
            <a:lvl1pPr>
              <a:defRPr sz="4000"/>
            </a:lvl1pPr>
          </a:lstStyle>
          <a:p>
            <a:pPr lvl="0"/>
            <a:r>
              <a:rPr lang="en-US" dirty="0"/>
              <a:t>Body Copy goes here.</a:t>
            </a:r>
          </a:p>
        </p:txBody>
      </p:sp>
      <p:sp>
        <p:nvSpPr>
          <p:cNvPr id="14" name="Content Placeholder 2">
            <a:extLst>
              <a:ext uri="{FF2B5EF4-FFF2-40B4-BE49-F238E27FC236}">
                <a16:creationId xmlns:a16="http://schemas.microsoft.com/office/drawing/2014/main" id="{442E8926-B449-4547-A0FB-1E1E47D9E870}"/>
              </a:ext>
            </a:extLst>
          </p:cNvPr>
          <p:cNvSpPr>
            <a:spLocks noGrp="1"/>
          </p:cNvSpPr>
          <p:nvPr>
            <p:ph sz="half" idx="26" hasCustomPrompt="1"/>
          </p:nvPr>
        </p:nvSpPr>
        <p:spPr>
          <a:xfrm>
            <a:off x="1100884" y="6686495"/>
            <a:ext cx="10768812" cy="4667250"/>
          </a:xfrm>
          <a:prstGeom prst="rect">
            <a:avLst/>
          </a:prstGeom>
        </p:spPr>
        <p:txBody>
          <a:bodyPr>
            <a:normAutofit/>
          </a:bodyPr>
          <a:lstStyle>
            <a:lvl1pPr>
              <a:defRPr sz="4000"/>
            </a:lvl1pPr>
            <a:lvl2pPr marL="914400" indent="0">
              <a:buNone/>
              <a:defRPr/>
            </a:lvl2pPr>
          </a:lstStyle>
          <a:p>
            <a:pPr lvl="0"/>
            <a:r>
              <a:rPr lang="en-US" dirty="0"/>
              <a:t>Body copy goes here.</a:t>
            </a:r>
          </a:p>
          <a:p>
            <a:pPr lvl="0"/>
            <a:endParaRPr lang="en-US" dirty="0"/>
          </a:p>
        </p:txBody>
      </p:sp>
      <p:sp>
        <p:nvSpPr>
          <p:cNvPr id="9" name="Title 1">
            <a:extLst>
              <a:ext uri="{FF2B5EF4-FFF2-40B4-BE49-F238E27FC236}">
                <a16:creationId xmlns:a16="http://schemas.microsoft.com/office/drawing/2014/main" id="{230EE826-0391-164E-84E9-080847C5404C}"/>
              </a:ext>
            </a:extLst>
          </p:cNvPr>
          <p:cNvSpPr>
            <a:spLocks noGrp="1"/>
          </p:cNvSpPr>
          <p:nvPr>
            <p:ph type="title" hasCustomPrompt="1"/>
          </p:nvPr>
        </p:nvSpPr>
        <p:spPr>
          <a:xfrm>
            <a:off x="1105045" y="365341"/>
            <a:ext cx="22177049" cy="1163638"/>
          </a:xfrm>
          <a:prstGeom prst="rect">
            <a:avLst/>
          </a:prstGeom>
        </p:spPr>
        <p:txBody>
          <a:bodyPr>
            <a:noAutofit/>
          </a:bodyPr>
          <a:lstStyle>
            <a:lvl1pPr>
              <a:defRPr sz="7500"/>
            </a:lvl1pPr>
          </a:lstStyle>
          <a:p>
            <a:r>
              <a:rPr lang="en-US" dirty="0"/>
              <a:t>Click Here to Edit Title</a:t>
            </a:r>
          </a:p>
        </p:txBody>
      </p:sp>
      <p:sp>
        <p:nvSpPr>
          <p:cNvPr id="10" name="Text Placeholder 2">
            <a:extLst>
              <a:ext uri="{FF2B5EF4-FFF2-40B4-BE49-F238E27FC236}">
                <a16:creationId xmlns:a16="http://schemas.microsoft.com/office/drawing/2014/main" id="{573BE928-00DF-CD4D-930A-F24B4E7E03B8}"/>
              </a:ext>
            </a:extLst>
          </p:cNvPr>
          <p:cNvSpPr>
            <a:spLocks noGrp="1"/>
          </p:cNvSpPr>
          <p:nvPr>
            <p:ph type="body" sz="quarter" idx="20" hasCustomPrompt="1"/>
          </p:nvPr>
        </p:nvSpPr>
        <p:spPr>
          <a:xfrm>
            <a:off x="1105045" y="2559605"/>
            <a:ext cx="22177049" cy="1163638"/>
          </a:xfrm>
        </p:spPr>
        <p:txBody>
          <a:bodyPr anchor="ctr">
            <a:normAutofit/>
          </a:bodyPr>
          <a:lstStyle>
            <a:lvl1pPr>
              <a:defRPr sz="4800">
                <a:solidFill>
                  <a:srgbClr val="007DC3"/>
                </a:solidFill>
                <a:latin typeface="+mj-lt"/>
              </a:defRPr>
            </a:lvl1pPr>
          </a:lstStyle>
          <a:p>
            <a:pPr lvl="0"/>
            <a:r>
              <a:rPr lang="en-US" dirty="0"/>
              <a:t>Subhead Goes Here</a:t>
            </a:r>
          </a:p>
        </p:txBody>
      </p:sp>
      <p:sp>
        <p:nvSpPr>
          <p:cNvPr id="3" name="Footer Placeholder 2">
            <a:extLst>
              <a:ext uri="{FF2B5EF4-FFF2-40B4-BE49-F238E27FC236}">
                <a16:creationId xmlns:a16="http://schemas.microsoft.com/office/drawing/2014/main" id="{0681EF23-6EF6-0A44-8034-D5DBA6DFDC5F}"/>
              </a:ext>
            </a:extLst>
          </p:cNvPr>
          <p:cNvSpPr>
            <a:spLocks noGrp="1"/>
          </p:cNvSpPr>
          <p:nvPr>
            <p:ph type="ftr" sz="quarter" idx="27"/>
          </p:nvPr>
        </p:nvSpPr>
        <p:spPr/>
        <p:txBody>
          <a:bodyPr/>
          <a:lstStyle/>
          <a:p>
            <a:r>
              <a:rPr lang="en-US"/>
              <a:t>©2019 IDEX Health &amp; Science     |     </a:t>
            </a:r>
            <a:fld id="{5FBD23A4-5571-D84B-B4B8-C178196B4297}" type="slidenum">
              <a:rPr lang="en-US" smtClean="0"/>
              <a:pPr/>
              <a:t>‹#›</a:t>
            </a:fld>
            <a:endParaRPr lang="en-US" dirty="0"/>
          </a:p>
        </p:txBody>
      </p:sp>
    </p:spTree>
    <p:extLst>
      <p:ext uri="{BB962C8B-B14F-4D97-AF65-F5344CB8AC3E}">
        <p14:creationId xmlns:p14="http://schemas.microsoft.com/office/powerpoint/2010/main" val="2130310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SubHead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F190D7B-4A3E-4D4A-833E-DCE2CCE8A858}"/>
              </a:ext>
            </a:extLst>
          </p:cNvPr>
          <p:cNvSpPr>
            <a:spLocks noGrp="1"/>
          </p:cNvSpPr>
          <p:nvPr>
            <p:ph type="body" sz="quarter" idx="23" hasCustomPrompt="1"/>
          </p:nvPr>
        </p:nvSpPr>
        <p:spPr>
          <a:xfrm>
            <a:off x="1105045" y="4213407"/>
            <a:ext cx="22177049" cy="7328354"/>
          </a:xfrm>
        </p:spPr>
        <p:txBody>
          <a:bodyPr anchor="t" anchorCtr="0">
            <a:normAutofit/>
          </a:bodyPr>
          <a:lstStyle>
            <a:lvl1pPr>
              <a:defRPr sz="4000"/>
            </a:lvl1pPr>
          </a:lstStyle>
          <a:p>
            <a:pPr lvl="0"/>
            <a:r>
              <a:rPr lang="en-US" dirty="0"/>
              <a:t>Body Copy goes here.</a:t>
            </a:r>
          </a:p>
        </p:txBody>
      </p:sp>
      <p:sp>
        <p:nvSpPr>
          <p:cNvPr id="9" name="Title 1">
            <a:extLst>
              <a:ext uri="{FF2B5EF4-FFF2-40B4-BE49-F238E27FC236}">
                <a16:creationId xmlns:a16="http://schemas.microsoft.com/office/drawing/2014/main" id="{230EE826-0391-164E-84E9-080847C5404C}"/>
              </a:ext>
            </a:extLst>
          </p:cNvPr>
          <p:cNvSpPr>
            <a:spLocks noGrp="1"/>
          </p:cNvSpPr>
          <p:nvPr>
            <p:ph type="title" hasCustomPrompt="1"/>
          </p:nvPr>
        </p:nvSpPr>
        <p:spPr>
          <a:xfrm>
            <a:off x="1105045" y="365341"/>
            <a:ext cx="22177049" cy="1163638"/>
          </a:xfrm>
          <a:prstGeom prst="rect">
            <a:avLst/>
          </a:prstGeom>
        </p:spPr>
        <p:txBody>
          <a:bodyPr>
            <a:noAutofit/>
          </a:bodyPr>
          <a:lstStyle>
            <a:lvl1pPr>
              <a:defRPr sz="7500"/>
            </a:lvl1pPr>
          </a:lstStyle>
          <a:p>
            <a:r>
              <a:rPr lang="en-US" dirty="0"/>
              <a:t>Click Here to Edit Title</a:t>
            </a:r>
          </a:p>
        </p:txBody>
      </p:sp>
      <p:sp>
        <p:nvSpPr>
          <p:cNvPr id="10" name="Text Placeholder 2">
            <a:extLst>
              <a:ext uri="{FF2B5EF4-FFF2-40B4-BE49-F238E27FC236}">
                <a16:creationId xmlns:a16="http://schemas.microsoft.com/office/drawing/2014/main" id="{573BE928-00DF-CD4D-930A-F24B4E7E03B8}"/>
              </a:ext>
            </a:extLst>
          </p:cNvPr>
          <p:cNvSpPr>
            <a:spLocks noGrp="1"/>
          </p:cNvSpPr>
          <p:nvPr>
            <p:ph type="body" sz="quarter" idx="20" hasCustomPrompt="1"/>
          </p:nvPr>
        </p:nvSpPr>
        <p:spPr>
          <a:xfrm>
            <a:off x="1105045" y="2559605"/>
            <a:ext cx="22177049" cy="1163638"/>
          </a:xfrm>
        </p:spPr>
        <p:txBody>
          <a:bodyPr anchor="ctr">
            <a:normAutofit/>
          </a:bodyPr>
          <a:lstStyle>
            <a:lvl1pPr>
              <a:defRPr sz="4800">
                <a:solidFill>
                  <a:srgbClr val="007DC3"/>
                </a:solidFill>
                <a:latin typeface="+mj-lt"/>
              </a:defRPr>
            </a:lvl1pPr>
          </a:lstStyle>
          <a:p>
            <a:pPr lvl="0"/>
            <a:r>
              <a:rPr lang="en-US" dirty="0"/>
              <a:t>Subhead Goes Here</a:t>
            </a:r>
          </a:p>
        </p:txBody>
      </p:sp>
      <p:sp>
        <p:nvSpPr>
          <p:cNvPr id="3" name="Footer Placeholder 2">
            <a:extLst>
              <a:ext uri="{FF2B5EF4-FFF2-40B4-BE49-F238E27FC236}">
                <a16:creationId xmlns:a16="http://schemas.microsoft.com/office/drawing/2014/main" id="{09F15F1A-864E-1247-B8CF-6282E7DCE1B7}"/>
              </a:ext>
            </a:extLst>
          </p:cNvPr>
          <p:cNvSpPr>
            <a:spLocks noGrp="1"/>
          </p:cNvSpPr>
          <p:nvPr>
            <p:ph type="ftr" sz="quarter" idx="24"/>
          </p:nvPr>
        </p:nvSpPr>
        <p:spPr/>
        <p:txBody>
          <a:bodyPr/>
          <a:lstStyle/>
          <a:p>
            <a:r>
              <a:rPr lang="en-US"/>
              <a:t>©2019 IDEX Health &amp; Science     |     </a:t>
            </a:r>
            <a:fld id="{5FBD23A4-5571-D84B-B4B8-C178196B4297}" type="slidenum">
              <a:rPr lang="en-US" smtClean="0"/>
              <a:pPr/>
              <a:t>‹#›</a:t>
            </a:fld>
            <a:endParaRPr lang="en-US" dirty="0"/>
          </a:p>
        </p:txBody>
      </p:sp>
    </p:spTree>
    <p:extLst>
      <p:ext uri="{BB962C8B-B14F-4D97-AF65-F5344CB8AC3E}">
        <p14:creationId xmlns:p14="http://schemas.microsoft.com/office/powerpoint/2010/main" val="469881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842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5082" y="3651251"/>
            <a:ext cx="22177011" cy="7669022"/>
          </a:xfrm>
          <a:prstGeom prst="rect">
            <a:avLst/>
          </a:prstGeom>
        </p:spPr>
        <p:txBody>
          <a:bodyPr vert="horz" lIns="91440" tIns="45720" rIns="91440" bIns="45720" rtlCol="0">
            <a:normAutofit/>
          </a:bodyPr>
          <a:lstStyle/>
          <a:p>
            <a:pPr lvl="0"/>
            <a:r>
              <a:rPr lang="en-US" dirty="0"/>
              <a:t>Sub Header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2F337731-36AB-8847-9AF7-C8B6E8133C03}"/>
              </a:ext>
            </a:extLst>
          </p:cNvPr>
          <p:cNvSpPr>
            <a:spLocks noGrp="1"/>
          </p:cNvSpPr>
          <p:nvPr>
            <p:ph type="ftr" sz="quarter" idx="3"/>
          </p:nvPr>
        </p:nvSpPr>
        <p:spPr>
          <a:xfrm>
            <a:off x="17368178" y="12192509"/>
            <a:ext cx="6117142" cy="730250"/>
          </a:xfrm>
          <a:prstGeom prst="rect">
            <a:avLst/>
          </a:prstGeom>
        </p:spPr>
        <p:txBody>
          <a:bodyPr vert="horz" lIns="91440" tIns="45720" rIns="91440" bIns="45720" rtlCol="0" anchor="b" anchorCtr="0"/>
          <a:lstStyle>
            <a:lvl1pPr algn="r">
              <a:defRPr sz="1600">
                <a:solidFill>
                  <a:schemeClr val="tx1">
                    <a:lumMod val="40000"/>
                    <a:lumOff val="60000"/>
                  </a:schemeClr>
                </a:solidFill>
              </a:defRPr>
            </a:lvl1pPr>
          </a:lstStyle>
          <a:p>
            <a:r>
              <a:rPr lang="en-US"/>
              <a:t>©2019 IDEX Health &amp; Science     |     ‹#›</a:t>
            </a:r>
            <a:endParaRPr lang="en-US" dirty="0"/>
          </a:p>
        </p:txBody>
      </p:sp>
    </p:spTree>
    <p:extLst>
      <p:ext uri="{BB962C8B-B14F-4D97-AF65-F5344CB8AC3E}">
        <p14:creationId xmlns:p14="http://schemas.microsoft.com/office/powerpoint/2010/main" val="2851497555"/>
      </p:ext>
    </p:extLst>
  </p:cSld>
  <p:clrMap bg1="dk1" tx1="lt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33" r:id="rId8"/>
    <p:sldLayoutId id="2147483832"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Lst>
  <p:hf sldNum="0" hdr="0" dt="0"/>
  <p:txStyles>
    <p:titleStyle>
      <a:lvl1pPr algn="l" defTabSz="1828800" rtl="0" eaLnBrk="1" latinLnBrk="0" hangingPunct="1">
        <a:lnSpc>
          <a:spcPct val="90000"/>
        </a:lnSpc>
        <a:spcBef>
          <a:spcPct val="0"/>
        </a:spcBef>
        <a:buNone/>
        <a:defRPr sz="7500" kern="1200">
          <a:solidFill>
            <a:schemeClr val="bg1"/>
          </a:solidFill>
          <a:latin typeface="+mj-lt"/>
          <a:ea typeface="+mj-ea"/>
          <a:cs typeface="+mj-cs"/>
        </a:defRPr>
      </a:lvl1pPr>
    </p:titleStyle>
    <p:bodyStyle>
      <a:lvl1pPr marL="0" indent="0" algn="l" defTabSz="1828800" rtl="0" eaLnBrk="1" latinLnBrk="0" hangingPunct="1">
        <a:lnSpc>
          <a:spcPct val="90000"/>
        </a:lnSpc>
        <a:spcBef>
          <a:spcPts val="2000"/>
        </a:spcBef>
        <a:buFont typeface="Arial" panose="020B0604020202020204" pitchFamily="34" charset="0"/>
        <a:buNone/>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38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4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0F886A-B13D-4D33-9D6E-FFD00CB5D5F8}"/>
              </a:ext>
            </a:extLst>
          </p:cNvPr>
          <p:cNvSpPr>
            <a:spLocks noGrp="1"/>
          </p:cNvSpPr>
          <p:nvPr>
            <p:ph type="title"/>
          </p:nvPr>
        </p:nvSpPr>
        <p:spPr>
          <a:xfrm>
            <a:off x="1676619" y="730251"/>
            <a:ext cx="21033938"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261D34-D11D-4752-82FB-180807D174F7}"/>
              </a:ext>
            </a:extLst>
          </p:cNvPr>
          <p:cNvSpPr>
            <a:spLocks noGrp="1"/>
          </p:cNvSpPr>
          <p:nvPr>
            <p:ph type="body" idx="1"/>
          </p:nvPr>
        </p:nvSpPr>
        <p:spPr>
          <a:xfrm>
            <a:off x="1676619" y="3651250"/>
            <a:ext cx="21033938"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9DAB1-391D-45E3-8E51-99976E180740}"/>
              </a:ext>
            </a:extLst>
          </p:cNvPr>
          <p:cNvSpPr>
            <a:spLocks noGrp="1"/>
          </p:cNvSpPr>
          <p:nvPr>
            <p:ph type="dt" sz="half" idx="2"/>
          </p:nvPr>
        </p:nvSpPr>
        <p:spPr>
          <a:xfrm>
            <a:off x="1676618" y="12712701"/>
            <a:ext cx="5487114"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96011562-643C-4862-AC5A-4CA515CE5B68}" type="datetimeFigureOut">
              <a:rPr lang="en-US" smtClean="0"/>
              <a:t>10/6/2025</a:t>
            </a:fld>
            <a:endParaRPr lang="en-US"/>
          </a:p>
        </p:txBody>
      </p:sp>
      <p:sp>
        <p:nvSpPr>
          <p:cNvPr id="5" name="Footer Placeholder 4">
            <a:extLst>
              <a:ext uri="{FF2B5EF4-FFF2-40B4-BE49-F238E27FC236}">
                <a16:creationId xmlns:a16="http://schemas.microsoft.com/office/drawing/2014/main" id="{808047D4-01DD-4926-88D3-9F03B3247BE9}"/>
              </a:ext>
            </a:extLst>
          </p:cNvPr>
          <p:cNvSpPr>
            <a:spLocks noGrp="1"/>
          </p:cNvSpPr>
          <p:nvPr>
            <p:ph type="ftr" sz="quarter" idx="3"/>
          </p:nvPr>
        </p:nvSpPr>
        <p:spPr>
          <a:xfrm>
            <a:off x="8078252" y="12712701"/>
            <a:ext cx="8230672"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BD0E9C-A286-46D7-8F43-EE0991EFEBDA}"/>
              </a:ext>
            </a:extLst>
          </p:cNvPr>
          <p:cNvSpPr>
            <a:spLocks noGrp="1"/>
          </p:cNvSpPr>
          <p:nvPr>
            <p:ph type="sldNum" sz="quarter" idx="4"/>
          </p:nvPr>
        </p:nvSpPr>
        <p:spPr>
          <a:xfrm>
            <a:off x="17223443" y="12712701"/>
            <a:ext cx="5487114"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63F2DF71-944B-405B-9A33-7526DC8BD0C4}" type="slidenum">
              <a:rPr lang="en-US" smtClean="0"/>
              <a:t>‹#›</a:t>
            </a:fld>
            <a:endParaRPr lang="en-US"/>
          </a:p>
        </p:txBody>
      </p:sp>
    </p:spTree>
    <p:extLst>
      <p:ext uri="{BB962C8B-B14F-4D97-AF65-F5344CB8AC3E}">
        <p14:creationId xmlns:p14="http://schemas.microsoft.com/office/powerpoint/2010/main" val="161457614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idexcorp.com/wp-content/uploads/2025/06/2024_IDEX_Report_FINAL.pdf"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www.idex-hs.com/carbon-reduction"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idexcorp.com/wp-content/uploads/2025/06/2024_IDEX_Report_FINAL.pdf" TargetMode="External"/><Relationship Id="rId2" Type="http://schemas.openxmlformats.org/officeDocument/2006/relationships/hyperlink" Target="https://www.idexcorp.com/about-idex/idex-sustainability/" TargetMode="Externa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www.idexcorp.com/about-idex/our-vision-and-values/" TargetMode="External"/><Relationship Id="rId2" Type="http://schemas.openxmlformats.org/officeDocument/2006/relationships/hyperlink" Target="https://www.idexcorp.com/wp-content/uploads/2023/10/Code-of-Business-Conduct-Ethics-English.pdf" TargetMode="Externa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hyperlink" Target="https://www.idexcorp.com/about-idex/compliance-integrity/sourcing-and-supplier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2CF08D-12D5-D84B-9883-2B274178D4B6}"/>
              </a:ext>
            </a:extLst>
          </p:cNvPr>
          <p:cNvSpPr>
            <a:spLocks noGrp="1"/>
          </p:cNvSpPr>
          <p:nvPr>
            <p:ph type="body" sz="quarter" idx="17"/>
          </p:nvPr>
        </p:nvSpPr>
        <p:spPr/>
        <p:txBody>
          <a:bodyPr>
            <a:normAutofit/>
          </a:bodyPr>
          <a:lstStyle/>
          <a:p>
            <a:pPr marL="0" indent="0">
              <a:buNone/>
            </a:pPr>
            <a:r>
              <a:rPr lang="en-US" b="1" dirty="0"/>
              <a:t>IDEX Heath and Science (IH&amp;S) </a:t>
            </a:r>
          </a:p>
          <a:p>
            <a:pPr marL="0" indent="0">
              <a:buNone/>
            </a:pPr>
            <a:r>
              <a:rPr lang="en-US" b="1" dirty="0"/>
              <a:t>Sustainability</a:t>
            </a:r>
          </a:p>
        </p:txBody>
      </p:sp>
      <p:sp>
        <p:nvSpPr>
          <p:cNvPr id="3" name="Text Placeholder 2">
            <a:extLst>
              <a:ext uri="{FF2B5EF4-FFF2-40B4-BE49-F238E27FC236}">
                <a16:creationId xmlns:a16="http://schemas.microsoft.com/office/drawing/2014/main" id="{31899134-9DDF-7946-AAD2-AB7119EC9A09}"/>
              </a:ext>
            </a:extLst>
          </p:cNvPr>
          <p:cNvSpPr>
            <a:spLocks noGrp="1"/>
          </p:cNvSpPr>
          <p:nvPr>
            <p:ph type="body" sz="quarter" idx="18"/>
          </p:nvPr>
        </p:nvSpPr>
        <p:spPr/>
        <p:txBody>
          <a:bodyPr/>
          <a:lstStyle/>
          <a:p>
            <a:pPr marL="0" indent="0">
              <a:buNone/>
            </a:pPr>
            <a:r>
              <a:rPr lang="en-US" dirty="0"/>
              <a:t>2025</a:t>
            </a:r>
          </a:p>
        </p:txBody>
      </p:sp>
    </p:spTree>
    <p:extLst>
      <p:ext uri="{BB962C8B-B14F-4D97-AF65-F5344CB8AC3E}">
        <p14:creationId xmlns:p14="http://schemas.microsoft.com/office/powerpoint/2010/main" val="838249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ABF204-A87E-4537-BFEC-D1459412088F}"/>
              </a:ext>
            </a:extLst>
          </p:cNvPr>
          <p:cNvSpPr>
            <a:spLocks noGrp="1"/>
          </p:cNvSpPr>
          <p:nvPr>
            <p:ph type="body" sz="quarter" idx="23"/>
          </p:nvPr>
        </p:nvSpPr>
        <p:spPr>
          <a:xfrm>
            <a:off x="3795491" y="2964900"/>
            <a:ext cx="16116036" cy="7328354"/>
          </a:xfrm>
        </p:spPr>
        <p:txBody>
          <a:bodyPr>
            <a:normAutofit/>
          </a:bodyPr>
          <a:lstStyle/>
          <a:p>
            <a:pPr marL="571500" indent="-571500">
              <a:buFont typeface="Arial" panose="020B0604020202020204" pitchFamily="34" charset="0"/>
              <a:buChar char="•"/>
            </a:pPr>
            <a:endParaRPr lang="en-US" sz="6000" dirty="0"/>
          </a:p>
          <a:p>
            <a:pPr marL="571500" indent="-571500">
              <a:buFont typeface="Arial" panose="020B0604020202020204" pitchFamily="34" charset="0"/>
              <a:buChar char="•"/>
            </a:pPr>
            <a:endParaRPr lang="en-US" sz="6000" dirty="0"/>
          </a:p>
          <a:p>
            <a:pPr marL="571500" indent="-571500">
              <a:buFont typeface="Arial" panose="020B0604020202020204" pitchFamily="34" charset="0"/>
              <a:buChar char="•"/>
            </a:pPr>
            <a:endParaRPr lang="en-US" sz="6000" dirty="0"/>
          </a:p>
        </p:txBody>
      </p:sp>
      <p:sp>
        <p:nvSpPr>
          <p:cNvPr id="3" name="Title 2">
            <a:extLst>
              <a:ext uri="{FF2B5EF4-FFF2-40B4-BE49-F238E27FC236}">
                <a16:creationId xmlns:a16="http://schemas.microsoft.com/office/drawing/2014/main" id="{C1657EFB-1F9D-4CAC-990C-031679291C96}"/>
              </a:ext>
            </a:extLst>
          </p:cNvPr>
          <p:cNvSpPr>
            <a:spLocks noGrp="1"/>
          </p:cNvSpPr>
          <p:nvPr>
            <p:ph type="title"/>
          </p:nvPr>
        </p:nvSpPr>
        <p:spPr/>
        <p:txBody>
          <a:bodyPr/>
          <a:lstStyle/>
          <a:p>
            <a:r>
              <a:rPr lang="en-US" dirty="0"/>
              <a:t>Green House Gas Emission Goal - IDEX</a:t>
            </a:r>
          </a:p>
        </p:txBody>
      </p:sp>
      <p:sp>
        <p:nvSpPr>
          <p:cNvPr id="5" name="Footer Placeholder 4">
            <a:extLst>
              <a:ext uri="{FF2B5EF4-FFF2-40B4-BE49-F238E27FC236}">
                <a16:creationId xmlns:a16="http://schemas.microsoft.com/office/drawing/2014/main" id="{39613B85-01F4-4C64-B378-48F4A315E1C1}"/>
              </a:ext>
            </a:extLst>
          </p:cNvPr>
          <p:cNvSpPr>
            <a:spLocks noGrp="1"/>
          </p:cNvSpPr>
          <p:nvPr>
            <p:ph type="ftr" sz="quarter" idx="24"/>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F6061">
                    <a:lumMod val="40000"/>
                    <a:lumOff val="60000"/>
                  </a:srgbClr>
                </a:solidFill>
                <a:effectLst/>
                <a:uLnTx/>
                <a:uFillTx/>
                <a:latin typeface="Arial" panose="020B0604020202020204"/>
                <a:ea typeface="+mn-ea"/>
                <a:cs typeface="+mn-cs"/>
              </a:rPr>
              <a:t>©2025 IDEX Health &amp; Science     |     </a:t>
            </a:r>
            <a:fld id="{5FBD23A4-5571-D84B-B4B8-C178196B4297}" type="slidenum">
              <a:rPr kumimoji="0" lang="en-US" sz="1600" b="0" i="0" u="none" strike="noStrike" kern="1200" cap="none" spc="0" normalizeH="0" baseline="0" noProof="0" smtClean="0">
                <a:ln>
                  <a:noFill/>
                </a:ln>
                <a:solidFill>
                  <a:srgbClr val="5F6061">
                    <a:lumMod val="40000"/>
                    <a:lumOff val="60000"/>
                  </a:srgbClr>
                </a:solidFill>
                <a:effectLst/>
                <a:uLnTx/>
                <a:uFillTx/>
                <a:latin typeface="Arial" panose="020B0604020202020204"/>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srgbClr val="5F6061">
                  <a:lumMod val="40000"/>
                  <a:lumOff val="60000"/>
                </a:srgbClr>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4B57F912-77B4-13C5-2AC4-CDC6A0D58D2B}"/>
              </a:ext>
            </a:extLst>
          </p:cNvPr>
          <p:cNvSpPr txBox="1"/>
          <p:nvPr/>
        </p:nvSpPr>
        <p:spPr>
          <a:xfrm>
            <a:off x="1548882" y="2519264"/>
            <a:ext cx="20732620" cy="6536148"/>
          </a:xfrm>
          <a:prstGeom prst="rect">
            <a:avLst/>
          </a:prstGeom>
          <a:noFill/>
        </p:spPr>
        <p:txBody>
          <a:bodyPr wrap="square">
            <a:spAutoFit/>
          </a:bodyPr>
          <a:lstStyle/>
          <a:p>
            <a:pPr marL="57104"/>
            <a:r>
              <a:rPr lang="en-US" sz="5400" dirty="0">
                <a:solidFill>
                  <a:srgbClr val="000000"/>
                </a:solidFill>
                <a:latin typeface="Arial" panose="020B0604020202020204" pitchFamily="34" charset="0"/>
              </a:rPr>
              <a:t>In 2021, </a:t>
            </a:r>
            <a:r>
              <a:rPr lang="en-US" sz="5400" b="1" dirty="0">
                <a:solidFill>
                  <a:srgbClr val="000000"/>
                </a:solidFill>
                <a:latin typeface="Arial" panose="020B0604020202020204" pitchFamily="34" charset="0"/>
              </a:rPr>
              <a:t>IDEX Corporation </a:t>
            </a:r>
            <a:r>
              <a:rPr lang="en-US" sz="5400" dirty="0">
                <a:solidFill>
                  <a:srgbClr val="000000"/>
                </a:solidFill>
                <a:latin typeface="Arial" panose="020B0604020202020204" pitchFamily="34" charset="0"/>
              </a:rPr>
              <a:t>set an ambitious goal of </a:t>
            </a:r>
            <a:r>
              <a:rPr lang="en-US" sz="5400" b="1" dirty="0">
                <a:solidFill>
                  <a:srgbClr val="000000"/>
                </a:solidFill>
                <a:latin typeface="Arial" panose="020B0604020202020204" pitchFamily="34" charset="0"/>
              </a:rPr>
              <a:t>reducing Scope 1 and Scope 2 emission intensity (by revenue) by 30% by 2035. </a:t>
            </a:r>
          </a:p>
          <a:p>
            <a:pPr marL="971550" lvl="1">
              <a:lnSpc>
                <a:spcPct val="100000"/>
              </a:lnSpc>
            </a:pPr>
            <a:endParaRPr lang="en-US" sz="5400" b="1" dirty="0">
              <a:solidFill>
                <a:srgbClr val="000000"/>
              </a:solidFill>
              <a:latin typeface="Arial" panose="020B0604020202020204" pitchFamily="34" charset="0"/>
            </a:endParaRPr>
          </a:p>
          <a:p>
            <a:pPr marL="57150" lvl="1" defTabSz="1828800">
              <a:lnSpc>
                <a:spcPct val="80000"/>
              </a:lnSpc>
              <a:spcBef>
                <a:spcPts val="1000"/>
              </a:spcBef>
            </a:pPr>
            <a:r>
              <a:rPr lang="en-US" sz="5400" dirty="0">
                <a:solidFill>
                  <a:srgbClr val="000000"/>
                </a:solidFill>
                <a:latin typeface="Arial" panose="020B0604020202020204" pitchFamily="34" charset="0"/>
              </a:rPr>
              <a:t>IDEX Corporation’s 2024 Sustainability Report we align with SASB and report using </a:t>
            </a:r>
            <a:r>
              <a:rPr lang="en-US" sz="5400" dirty="0">
                <a:solidFill>
                  <a:srgbClr val="000000"/>
                </a:solidFill>
                <a:latin typeface="+mj-lt"/>
              </a:rPr>
              <a:t>GRI: </a:t>
            </a:r>
            <a:r>
              <a:rPr lang="en-US" sz="5400" b="1" dirty="0">
                <a:solidFill>
                  <a:srgbClr val="007DC3"/>
                </a:solidFill>
                <a:latin typeface="+mj-lt"/>
                <a:hlinkClick r:id="rId2">
                  <a:extLst>
                    <a:ext uri="{A12FA001-AC4F-418D-AE19-62706E023703}">
                      <ahyp:hlinkClr xmlns:ahyp="http://schemas.microsoft.com/office/drawing/2018/hyperlinkcolor" val="tx"/>
                    </a:ext>
                  </a:extLst>
                </a:hlinkClick>
              </a:rPr>
              <a:t>Link</a:t>
            </a:r>
            <a:endParaRPr lang="en-US" sz="5400" b="1" dirty="0">
              <a:solidFill>
                <a:srgbClr val="007DC3"/>
              </a:solidFill>
              <a:latin typeface="+mj-lt"/>
            </a:endParaRPr>
          </a:p>
          <a:p>
            <a:pPr marL="971550" lvl="1">
              <a:lnSpc>
                <a:spcPct val="100000"/>
              </a:lnSpc>
            </a:pPr>
            <a:endParaRPr lang="en-US" sz="5400" b="1" dirty="0">
              <a:solidFill>
                <a:srgbClr val="000000"/>
              </a:solidFill>
              <a:latin typeface="Arial" panose="020B0604020202020204" pitchFamily="34" charset="0"/>
            </a:endParaRPr>
          </a:p>
          <a:p>
            <a:pPr marL="971550" lvl="1">
              <a:lnSpc>
                <a:spcPct val="100000"/>
              </a:lnSpc>
            </a:pPr>
            <a:endParaRPr lang="en-US" sz="5400" b="1" dirty="0">
              <a:solidFill>
                <a:srgbClr val="000000"/>
              </a:solidFill>
              <a:latin typeface="Arial" panose="020B0604020202020204" pitchFamily="34" charset="0"/>
            </a:endParaRPr>
          </a:p>
        </p:txBody>
      </p:sp>
      <p:pic>
        <p:nvPicPr>
          <p:cNvPr id="7" name="Picture 6">
            <a:extLst>
              <a:ext uri="{FF2B5EF4-FFF2-40B4-BE49-F238E27FC236}">
                <a16:creationId xmlns:a16="http://schemas.microsoft.com/office/drawing/2014/main" id="{6A64AC1F-ECFD-26B8-D7D8-5860BE16E296}"/>
              </a:ext>
            </a:extLst>
          </p:cNvPr>
          <p:cNvPicPr>
            <a:picLocks noChangeAspect="1"/>
          </p:cNvPicPr>
          <p:nvPr/>
        </p:nvPicPr>
        <p:blipFill>
          <a:blip r:embed="rId3"/>
          <a:stretch>
            <a:fillRect/>
          </a:stretch>
        </p:blipFill>
        <p:spPr>
          <a:xfrm>
            <a:off x="10115796" y="8382891"/>
            <a:ext cx="3475426" cy="37339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632452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ABF204-A87E-4537-BFEC-D1459412088F}"/>
              </a:ext>
            </a:extLst>
          </p:cNvPr>
          <p:cNvSpPr>
            <a:spLocks noGrp="1"/>
          </p:cNvSpPr>
          <p:nvPr>
            <p:ph type="body" sz="quarter" idx="23"/>
          </p:nvPr>
        </p:nvSpPr>
        <p:spPr>
          <a:xfrm>
            <a:off x="3795491" y="2964900"/>
            <a:ext cx="16116036" cy="7328354"/>
          </a:xfrm>
        </p:spPr>
        <p:txBody>
          <a:bodyPr>
            <a:normAutofit/>
          </a:bodyPr>
          <a:lstStyle/>
          <a:p>
            <a:pPr marL="571500" indent="-571500">
              <a:buFont typeface="Arial" panose="020B0604020202020204" pitchFamily="34" charset="0"/>
              <a:buChar char="•"/>
            </a:pPr>
            <a:endParaRPr lang="en-US" sz="6000" dirty="0"/>
          </a:p>
          <a:p>
            <a:pPr marL="571500" indent="-571500">
              <a:buFont typeface="Arial" panose="020B0604020202020204" pitchFamily="34" charset="0"/>
              <a:buChar char="•"/>
            </a:pPr>
            <a:endParaRPr lang="en-US" sz="6000" dirty="0"/>
          </a:p>
          <a:p>
            <a:pPr marL="571500" indent="-571500">
              <a:buFont typeface="Arial" panose="020B0604020202020204" pitchFamily="34" charset="0"/>
              <a:buChar char="•"/>
            </a:pPr>
            <a:endParaRPr lang="en-US" sz="6000" dirty="0"/>
          </a:p>
        </p:txBody>
      </p:sp>
      <p:sp>
        <p:nvSpPr>
          <p:cNvPr id="3" name="Title 2">
            <a:extLst>
              <a:ext uri="{FF2B5EF4-FFF2-40B4-BE49-F238E27FC236}">
                <a16:creationId xmlns:a16="http://schemas.microsoft.com/office/drawing/2014/main" id="{C1657EFB-1F9D-4CAC-990C-031679291C96}"/>
              </a:ext>
            </a:extLst>
          </p:cNvPr>
          <p:cNvSpPr>
            <a:spLocks noGrp="1"/>
          </p:cNvSpPr>
          <p:nvPr>
            <p:ph type="title"/>
          </p:nvPr>
        </p:nvSpPr>
        <p:spPr/>
        <p:txBody>
          <a:bodyPr/>
          <a:lstStyle/>
          <a:p>
            <a:r>
              <a:rPr lang="en-US" dirty="0"/>
              <a:t>Green House Gas Emission Goal – IH&amp;S</a:t>
            </a:r>
          </a:p>
        </p:txBody>
      </p:sp>
      <p:sp>
        <p:nvSpPr>
          <p:cNvPr id="5" name="Footer Placeholder 4">
            <a:extLst>
              <a:ext uri="{FF2B5EF4-FFF2-40B4-BE49-F238E27FC236}">
                <a16:creationId xmlns:a16="http://schemas.microsoft.com/office/drawing/2014/main" id="{39613B85-01F4-4C64-B378-48F4A315E1C1}"/>
              </a:ext>
            </a:extLst>
          </p:cNvPr>
          <p:cNvSpPr>
            <a:spLocks noGrp="1"/>
          </p:cNvSpPr>
          <p:nvPr>
            <p:ph type="ftr" sz="quarter" idx="24"/>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F6061">
                    <a:lumMod val="40000"/>
                    <a:lumOff val="60000"/>
                  </a:srgbClr>
                </a:solidFill>
                <a:effectLst/>
                <a:uLnTx/>
                <a:uFillTx/>
                <a:latin typeface="Arial" panose="020B0604020202020204"/>
                <a:ea typeface="+mn-ea"/>
                <a:cs typeface="+mn-cs"/>
              </a:rPr>
              <a:t>©2025 IDEX Health &amp; Science     |     </a:t>
            </a:r>
            <a:fld id="{5FBD23A4-5571-D84B-B4B8-C178196B4297}" type="slidenum">
              <a:rPr kumimoji="0" lang="en-US" sz="1600" b="0" i="0" u="none" strike="noStrike" kern="1200" cap="none" spc="0" normalizeH="0" baseline="0" noProof="0" smtClean="0">
                <a:ln>
                  <a:noFill/>
                </a:ln>
                <a:solidFill>
                  <a:srgbClr val="5F6061">
                    <a:lumMod val="40000"/>
                    <a:lumOff val="60000"/>
                  </a:srgbClr>
                </a:solidFill>
                <a:effectLst/>
                <a:uLnTx/>
                <a:uFillTx/>
                <a:latin typeface="Arial" panose="020B0604020202020204"/>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srgbClr val="5F6061">
                  <a:lumMod val="40000"/>
                  <a:lumOff val="60000"/>
                </a:srgbClr>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4B57F912-77B4-13C5-2AC4-CDC6A0D58D2B}"/>
              </a:ext>
            </a:extLst>
          </p:cNvPr>
          <p:cNvSpPr txBox="1"/>
          <p:nvPr/>
        </p:nvSpPr>
        <p:spPr>
          <a:xfrm>
            <a:off x="470564" y="2388154"/>
            <a:ext cx="22520065" cy="10802957"/>
          </a:xfrm>
          <a:prstGeom prst="rect">
            <a:avLst/>
          </a:prstGeom>
          <a:noFill/>
        </p:spPr>
        <p:txBody>
          <a:bodyPr wrap="square">
            <a:spAutoFit/>
          </a:bodyPr>
          <a:lstStyle/>
          <a:p>
            <a:pPr marL="971550" lvl="1" algn="just">
              <a:lnSpc>
                <a:spcPct val="100000"/>
              </a:lnSpc>
            </a:pPr>
            <a:r>
              <a:rPr lang="en-US" sz="5400" b="1" dirty="0">
                <a:solidFill>
                  <a:srgbClr val="000000"/>
                </a:solidFill>
                <a:latin typeface="Arial" panose="020B0604020202020204" pitchFamily="34" charset="0"/>
              </a:rPr>
              <a:t>IDEX Health and Science </a:t>
            </a:r>
            <a:r>
              <a:rPr lang="en-US" sz="5400" dirty="0">
                <a:solidFill>
                  <a:srgbClr val="000000"/>
                </a:solidFill>
                <a:latin typeface="Arial" panose="020B0604020202020204" pitchFamily="34" charset="0"/>
              </a:rPr>
              <a:t>has an accelerated goal; we are committed to reducing our </a:t>
            </a:r>
            <a:r>
              <a:rPr lang="en-US" sz="5400" b="1" dirty="0">
                <a:solidFill>
                  <a:srgbClr val="000000"/>
                </a:solidFill>
                <a:latin typeface="Arial" panose="020B0604020202020204" pitchFamily="34" charset="0"/>
              </a:rPr>
              <a:t>absolute Scope 1 and Scope 2 emissions by a minimum of 30% by 2029 with a baseline year of 2022. </a:t>
            </a:r>
            <a:r>
              <a:rPr lang="en-US" sz="5400" b="1" dirty="0">
                <a:solidFill>
                  <a:srgbClr val="000000"/>
                </a:solidFill>
                <a:latin typeface="Arial" panose="020B0604020202020204" pitchFamily="34" charset="0"/>
                <a:hlinkClick r:id="rId2"/>
              </a:rPr>
              <a:t>Link</a:t>
            </a:r>
            <a:endParaRPr lang="en-US" sz="5400" b="1" dirty="0">
              <a:solidFill>
                <a:srgbClr val="000000"/>
              </a:solidFill>
              <a:latin typeface="Arial" panose="020B0604020202020204" pitchFamily="34" charset="0"/>
            </a:endParaRPr>
          </a:p>
          <a:p>
            <a:pPr marL="971550" lvl="1">
              <a:lnSpc>
                <a:spcPct val="100000"/>
              </a:lnSpc>
            </a:pPr>
            <a:endParaRPr lang="en-US" sz="5400" b="1" dirty="0">
              <a:solidFill>
                <a:srgbClr val="000000"/>
              </a:solidFill>
              <a:latin typeface="Arial" panose="020B0604020202020204" pitchFamily="34" charset="0"/>
            </a:endParaRPr>
          </a:p>
          <a:p>
            <a:pPr marL="971550" lvl="1">
              <a:lnSpc>
                <a:spcPct val="100000"/>
              </a:lnSpc>
            </a:pPr>
            <a:endParaRPr lang="en-US" sz="5400" b="1" dirty="0">
              <a:solidFill>
                <a:srgbClr val="000000"/>
              </a:solidFill>
              <a:latin typeface="Arial" panose="020B0604020202020204" pitchFamily="34" charset="0"/>
            </a:endParaRPr>
          </a:p>
          <a:p>
            <a:pPr marL="971550" lvl="1">
              <a:lnSpc>
                <a:spcPct val="100000"/>
              </a:lnSpc>
            </a:pPr>
            <a:endParaRPr lang="en-US" sz="5400" b="1" dirty="0">
              <a:solidFill>
                <a:srgbClr val="000000"/>
              </a:solidFill>
              <a:latin typeface="Arial" panose="020B0604020202020204" pitchFamily="34" charset="0"/>
            </a:endParaRPr>
          </a:p>
          <a:p>
            <a:pPr marL="971550" lvl="1">
              <a:lnSpc>
                <a:spcPct val="100000"/>
              </a:lnSpc>
            </a:pPr>
            <a:endParaRPr lang="en-US" sz="5400" b="1" dirty="0">
              <a:solidFill>
                <a:srgbClr val="000000"/>
              </a:solidFill>
              <a:latin typeface="Arial" panose="020B0604020202020204" pitchFamily="34" charset="0"/>
            </a:endParaRPr>
          </a:p>
          <a:p>
            <a:pPr marL="971550" lvl="1">
              <a:lnSpc>
                <a:spcPct val="100000"/>
              </a:lnSpc>
            </a:pPr>
            <a:endParaRPr lang="en-US" sz="5400" b="1" dirty="0">
              <a:solidFill>
                <a:srgbClr val="000000"/>
              </a:solidFill>
              <a:latin typeface="Arial" panose="020B0604020202020204" pitchFamily="34" charset="0"/>
            </a:endParaRPr>
          </a:p>
          <a:p>
            <a:pPr marL="971550" lvl="1">
              <a:lnSpc>
                <a:spcPct val="100000"/>
              </a:lnSpc>
            </a:pPr>
            <a:endParaRPr lang="en-US" sz="1400" b="1" dirty="0">
              <a:solidFill>
                <a:srgbClr val="000000"/>
              </a:solidFill>
              <a:latin typeface="Arial" panose="020B0604020202020204" pitchFamily="34" charset="0"/>
            </a:endParaRPr>
          </a:p>
          <a:p>
            <a:pPr marL="971550" lvl="1">
              <a:lnSpc>
                <a:spcPct val="100000"/>
              </a:lnSpc>
            </a:pPr>
            <a:endParaRPr lang="en-US" sz="1400" b="1" dirty="0">
              <a:solidFill>
                <a:srgbClr val="000000"/>
              </a:solidFill>
              <a:latin typeface="Arial" panose="020B0604020202020204" pitchFamily="34" charset="0"/>
            </a:endParaRPr>
          </a:p>
          <a:p>
            <a:pPr marL="971550" lvl="1">
              <a:lnSpc>
                <a:spcPct val="100000"/>
              </a:lnSpc>
            </a:pPr>
            <a:endParaRPr lang="en-US" sz="1400" b="1" dirty="0">
              <a:solidFill>
                <a:srgbClr val="000000"/>
              </a:solidFill>
              <a:latin typeface="Arial" panose="020B0604020202020204" pitchFamily="34" charset="0"/>
            </a:endParaRPr>
          </a:p>
          <a:p>
            <a:pPr marL="971550" lvl="1">
              <a:lnSpc>
                <a:spcPct val="100000"/>
              </a:lnSpc>
            </a:pPr>
            <a:endParaRPr lang="en-US" sz="1400" b="1" dirty="0">
              <a:solidFill>
                <a:srgbClr val="000000"/>
              </a:solidFill>
              <a:latin typeface="Arial" panose="020B0604020202020204" pitchFamily="34" charset="0"/>
            </a:endParaRPr>
          </a:p>
          <a:p>
            <a:pPr marL="971550" lvl="1">
              <a:lnSpc>
                <a:spcPct val="100000"/>
              </a:lnSpc>
            </a:pPr>
            <a:endParaRPr lang="en-US" sz="1400" b="1" dirty="0">
              <a:solidFill>
                <a:srgbClr val="000000"/>
              </a:solidFill>
              <a:latin typeface="Arial" panose="020B0604020202020204" pitchFamily="34" charset="0"/>
            </a:endParaRPr>
          </a:p>
          <a:p>
            <a:pPr marL="971550" lvl="1">
              <a:lnSpc>
                <a:spcPct val="100000"/>
              </a:lnSpc>
            </a:pPr>
            <a:endParaRPr lang="en-US" sz="5400" b="1" dirty="0">
              <a:solidFill>
                <a:srgbClr val="000000"/>
              </a:solidFill>
              <a:latin typeface="Arial" panose="020B0604020202020204" pitchFamily="34" charset="0"/>
            </a:endParaRPr>
          </a:p>
          <a:p>
            <a:pPr marL="971550" lvl="1">
              <a:lnSpc>
                <a:spcPct val="100000"/>
              </a:lnSpc>
            </a:pPr>
            <a:r>
              <a:rPr lang="en-US" sz="3200" dirty="0">
                <a:solidFill>
                  <a:srgbClr val="000000"/>
                </a:solidFill>
                <a:latin typeface="Arial" panose="020B0604020202020204" pitchFamily="34" charset="0"/>
              </a:rPr>
              <a:t>		*M = Metric Tons</a:t>
            </a:r>
          </a:p>
          <a:p>
            <a:pPr marL="971550" lvl="1">
              <a:lnSpc>
                <a:spcPct val="100000"/>
              </a:lnSpc>
            </a:pPr>
            <a:endParaRPr lang="en-US" sz="5400" b="1" dirty="0">
              <a:solidFill>
                <a:srgbClr val="000000"/>
              </a:solidFill>
              <a:latin typeface="Arial" panose="020B0604020202020204" pitchFamily="34" charset="0"/>
            </a:endParaRPr>
          </a:p>
          <a:p>
            <a:pPr marL="971550" lvl="1">
              <a:lnSpc>
                <a:spcPct val="100000"/>
              </a:lnSpc>
            </a:pPr>
            <a:endParaRPr lang="en-US" sz="5400" b="1" dirty="0">
              <a:solidFill>
                <a:srgbClr val="000000"/>
              </a:solidFill>
              <a:latin typeface="Arial" panose="020B0604020202020204" pitchFamily="34" charset="0"/>
            </a:endParaRPr>
          </a:p>
        </p:txBody>
      </p:sp>
      <p:graphicFrame>
        <p:nvGraphicFramePr>
          <p:cNvPr id="4" name="Table 3">
            <a:extLst>
              <a:ext uri="{FF2B5EF4-FFF2-40B4-BE49-F238E27FC236}">
                <a16:creationId xmlns:a16="http://schemas.microsoft.com/office/drawing/2014/main" id="{77FCEFBE-00FF-0FB9-ECA6-0A9AEF7C20D5}"/>
              </a:ext>
            </a:extLst>
          </p:cNvPr>
          <p:cNvGraphicFramePr>
            <a:graphicFrameLocks noGrp="1"/>
          </p:cNvGraphicFramePr>
          <p:nvPr>
            <p:extLst>
              <p:ext uri="{D42A27DB-BD31-4B8C-83A1-F6EECF244321}">
                <p14:modId xmlns:p14="http://schemas.microsoft.com/office/powerpoint/2010/main" val="1216196608"/>
              </p:ext>
            </p:extLst>
          </p:nvPr>
        </p:nvGraphicFramePr>
        <p:xfrm>
          <a:off x="3162554" y="5685451"/>
          <a:ext cx="17505275" cy="5065649"/>
        </p:xfrm>
        <a:graphic>
          <a:graphicData uri="http://schemas.openxmlformats.org/drawingml/2006/table">
            <a:tbl>
              <a:tblPr firstRow="1" firstCol="1" bandRow="1">
                <a:tableStyleId>{5C22544A-7EE6-4342-B048-85BDC9FD1C3A}</a:tableStyleId>
              </a:tblPr>
              <a:tblGrid>
                <a:gridCol w="2139322">
                  <a:extLst>
                    <a:ext uri="{9D8B030D-6E8A-4147-A177-3AD203B41FA5}">
                      <a16:colId xmlns:a16="http://schemas.microsoft.com/office/drawing/2014/main" val="3123625712"/>
                    </a:ext>
                  </a:extLst>
                </a:gridCol>
                <a:gridCol w="3719543">
                  <a:extLst>
                    <a:ext uri="{9D8B030D-6E8A-4147-A177-3AD203B41FA5}">
                      <a16:colId xmlns:a16="http://schemas.microsoft.com/office/drawing/2014/main" val="3114261815"/>
                    </a:ext>
                  </a:extLst>
                </a:gridCol>
                <a:gridCol w="3824926">
                  <a:extLst>
                    <a:ext uri="{9D8B030D-6E8A-4147-A177-3AD203B41FA5}">
                      <a16:colId xmlns:a16="http://schemas.microsoft.com/office/drawing/2014/main" val="3137157825"/>
                    </a:ext>
                  </a:extLst>
                </a:gridCol>
                <a:gridCol w="3674190">
                  <a:extLst>
                    <a:ext uri="{9D8B030D-6E8A-4147-A177-3AD203B41FA5}">
                      <a16:colId xmlns:a16="http://schemas.microsoft.com/office/drawing/2014/main" val="1529628402"/>
                    </a:ext>
                  </a:extLst>
                </a:gridCol>
                <a:gridCol w="4147294">
                  <a:extLst>
                    <a:ext uri="{9D8B030D-6E8A-4147-A177-3AD203B41FA5}">
                      <a16:colId xmlns:a16="http://schemas.microsoft.com/office/drawing/2014/main" val="1491551172"/>
                    </a:ext>
                  </a:extLst>
                </a:gridCol>
              </a:tblGrid>
              <a:tr h="1991159">
                <a:tc>
                  <a:txBody>
                    <a:bodyPr/>
                    <a:lstStyle/>
                    <a:p>
                      <a:pPr marL="8255" marR="0" eaLnBrk="0" hangingPunct="0">
                        <a:lnSpc>
                          <a:spcPct val="107000"/>
                        </a:lnSpc>
                        <a:spcBef>
                          <a:spcPts val="265"/>
                        </a:spcBef>
                        <a:spcAft>
                          <a:spcPts val="0"/>
                        </a:spcAft>
                      </a:pPr>
                      <a:r>
                        <a:rPr lang="en-US" sz="5400" b="0" kern="1200" dirty="0">
                          <a:solidFill>
                            <a:schemeClr val="bg1"/>
                          </a:solidFill>
                          <a:latin typeface="Arial" panose="020B0604020202020204" pitchFamily="34" charset="0"/>
                          <a:ea typeface="+mn-ea"/>
                          <a:cs typeface="+mn-cs"/>
                        </a:rPr>
                        <a:t>Year </a:t>
                      </a:r>
                    </a:p>
                  </a:txBody>
                  <a:tcPr marL="0" marR="0" marT="0" marB="0">
                    <a:solidFill>
                      <a:srgbClr val="00B050"/>
                    </a:solidFill>
                  </a:tcPr>
                </a:tc>
                <a:tc>
                  <a:txBody>
                    <a:bodyPr/>
                    <a:lstStyle/>
                    <a:p>
                      <a:pPr marL="8255" marR="0" eaLnBrk="0" hangingPunct="0">
                        <a:lnSpc>
                          <a:spcPct val="107000"/>
                        </a:lnSpc>
                        <a:spcBef>
                          <a:spcPts val="265"/>
                        </a:spcBef>
                        <a:spcAft>
                          <a:spcPts val="0"/>
                        </a:spcAft>
                      </a:pPr>
                      <a:r>
                        <a:rPr lang="en-US" sz="5400" b="0" kern="1200" dirty="0">
                          <a:solidFill>
                            <a:schemeClr val="bg1"/>
                          </a:solidFill>
                          <a:latin typeface="Arial" panose="020B0604020202020204" pitchFamily="34" charset="0"/>
                          <a:ea typeface="+mn-ea"/>
                          <a:cs typeface="+mn-cs"/>
                        </a:rPr>
                        <a:t>Scope 1 Emissions </a:t>
                      </a:r>
                    </a:p>
                    <a:p>
                      <a:pPr marL="8255" marR="0" eaLnBrk="0" hangingPunct="0">
                        <a:lnSpc>
                          <a:spcPct val="107000"/>
                        </a:lnSpc>
                        <a:spcBef>
                          <a:spcPts val="265"/>
                        </a:spcBef>
                        <a:spcAft>
                          <a:spcPts val="0"/>
                        </a:spcAft>
                      </a:pPr>
                      <a:r>
                        <a:rPr lang="en-US" sz="5400" b="0" kern="1200" dirty="0">
                          <a:solidFill>
                            <a:schemeClr val="bg1"/>
                          </a:solidFill>
                          <a:latin typeface="Arial" panose="020B0604020202020204" pitchFamily="34" charset="0"/>
                          <a:ea typeface="+mn-ea"/>
                          <a:cs typeface="+mn-cs"/>
                        </a:rPr>
                        <a:t>(MtCO2e)  </a:t>
                      </a:r>
                    </a:p>
                  </a:txBody>
                  <a:tcPr marL="0" marR="0" marT="0" marB="0">
                    <a:solidFill>
                      <a:srgbClr val="00B050"/>
                    </a:solidFill>
                  </a:tcPr>
                </a:tc>
                <a:tc>
                  <a:txBody>
                    <a:bodyPr/>
                    <a:lstStyle/>
                    <a:p>
                      <a:pPr marL="8255" marR="0" eaLnBrk="0" hangingPunct="0">
                        <a:lnSpc>
                          <a:spcPct val="107000"/>
                        </a:lnSpc>
                        <a:spcBef>
                          <a:spcPts val="265"/>
                        </a:spcBef>
                        <a:spcAft>
                          <a:spcPts val="0"/>
                        </a:spcAft>
                      </a:pPr>
                      <a:r>
                        <a:rPr lang="en-US" sz="5400" b="0" kern="1200" dirty="0">
                          <a:solidFill>
                            <a:schemeClr val="bg1"/>
                          </a:solidFill>
                          <a:latin typeface="Arial" panose="020B0604020202020204" pitchFamily="34" charset="0"/>
                          <a:ea typeface="+mn-ea"/>
                          <a:cs typeface="+mn-cs"/>
                        </a:rPr>
                        <a:t>Scope 2 Emissions </a:t>
                      </a:r>
                    </a:p>
                    <a:p>
                      <a:pPr marL="8255" marR="0" eaLnBrk="0" hangingPunct="0">
                        <a:lnSpc>
                          <a:spcPct val="107000"/>
                        </a:lnSpc>
                        <a:spcBef>
                          <a:spcPts val="265"/>
                        </a:spcBef>
                        <a:spcAft>
                          <a:spcPts val="0"/>
                        </a:spcAft>
                      </a:pPr>
                      <a:r>
                        <a:rPr lang="en-US" sz="5400" b="0" kern="1200" dirty="0">
                          <a:solidFill>
                            <a:schemeClr val="bg1"/>
                          </a:solidFill>
                          <a:latin typeface="Arial" panose="020B0604020202020204" pitchFamily="34" charset="0"/>
                          <a:ea typeface="+mn-ea"/>
                          <a:cs typeface="+mn-cs"/>
                        </a:rPr>
                        <a:t>(MtCO2e) </a:t>
                      </a:r>
                    </a:p>
                  </a:txBody>
                  <a:tcPr marL="0" marR="0" marT="0" marB="0">
                    <a:solidFill>
                      <a:srgbClr val="00B050"/>
                    </a:solidFill>
                  </a:tcPr>
                </a:tc>
                <a:tc>
                  <a:txBody>
                    <a:bodyPr/>
                    <a:lstStyle/>
                    <a:p>
                      <a:pPr marL="8255" marR="0" eaLnBrk="0" hangingPunct="0">
                        <a:lnSpc>
                          <a:spcPct val="107000"/>
                        </a:lnSpc>
                        <a:spcBef>
                          <a:spcPts val="265"/>
                        </a:spcBef>
                        <a:spcAft>
                          <a:spcPts val="0"/>
                        </a:spcAft>
                      </a:pPr>
                      <a:r>
                        <a:rPr lang="en-US" sz="5400" b="0" kern="1200" dirty="0">
                          <a:solidFill>
                            <a:schemeClr val="bg1"/>
                          </a:solidFill>
                          <a:latin typeface="Arial" panose="020B0604020202020204" pitchFamily="34" charset="0"/>
                          <a:ea typeface="+mn-ea"/>
                          <a:cs typeface="+mn-cs"/>
                        </a:rPr>
                        <a:t>Total Emissions </a:t>
                      </a:r>
                    </a:p>
                    <a:p>
                      <a:pPr marL="8255" marR="0" eaLnBrk="0" hangingPunct="0">
                        <a:lnSpc>
                          <a:spcPct val="107000"/>
                        </a:lnSpc>
                        <a:spcBef>
                          <a:spcPts val="265"/>
                        </a:spcBef>
                        <a:spcAft>
                          <a:spcPts val="0"/>
                        </a:spcAft>
                      </a:pPr>
                      <a:r>
                        <a:rPr lang="en-US" sz="5400" b="0" kern="1200" dirty="0">
                          <a:solidFill>
                            <a:schemeClr val="bg1"/>
                          </a:solidFill>
                          <a:latin typeface="Arial" panose="020B0604020202020204" pitchFamily="34" charset="0"/>
                          <a:ea typeface="+mn-ea"/>
                          <a:cs typeface="+mn-cs"/>
                        </a:rPr>
                        <a:t>(MtCO2e) </a:t>
                      </a:r>
                    </a:p>
                  </a:txBody>
                  <a:tcPr marL="0" marR="0" marT="0" marB="0">
                    <a:solidFill>
                      <a:srgbClr val="00B050"/>
                    </a:solidFill>
                  </a:tcPr>
                </a:tc>
                <a:tc>
                  <a:txBody>
                    <a:bodyPr/>
                    <a:lstStyle/>
                    <a:p>
                      <a:pPr marL="8255" marR="0" eaLnBrk="0" hangingPunct="0">
                        <a:lnSpc>
                          <a:spcPct val="107000"/>
                        </a:lnSpc>
                        <a:spcBef>
                          <a:spcPts val="265"/>
                        </a:spcBef>
                        <a:spcAft>
                          <a:spcPts val="0"/>
                        </a:spcAft>
                      </a:pPr>
                      <a:r>
                        <a:rPr lang="en-US" sz="5400" b="0" kern="1200" dirty="0">
                          <a:solidFill>
                            <a:schemeClr val="bg1"/>
                          </a:solidFill>
                          <a:latin typeface="Arial" panose="020B0604020202020204" pitchFamily="34" charset="0"/>
                          <a:ea typeface="+mn-ea"/>
                          <a:cs typeface="+mn-cs"/>
                        </a:rPr>
                        <a:t>Reduction from Baseline </a:t>
                      </a:r>
                    </a:p>
                  </a:txBody>
                  <a:tcPr marL="0" marR="0" marT="0" marB="0">
                    <a:solidFill>
                      <a:srgbClr val="00B050"/>
                    </a:solidFill>
                  </a:tcPr>
                </a:tc>
                <a:extLst>
                  <a:ext uri="{0D108BD9-81ED-4DB2-BD59-A6C34878D82A}">
                    <a16:rowId xmlns:a16="http://schemas.microsoft.com/office/drawing/2014/main" val="1071425841"/>
                  </a:ext>
                </a:extLst>
              </a:tr>
              <a:tr h="629981">
                <a:tc>
                  <a:txBody>
                    <a:bodyPr/>
                    <a:lstStyle/>
                    <a:p>
                      <a:pPr marL="8255" marR="0" eaLnBrk="0" hangingPunct="0">
                        <a:lnSpc>
                          <a:spcPct val="107000"/>
                        </a:lnSpc>
                        <a:spcBef>
                          <a:spcPts val="265"/>
                        </a:spcBef>
                        <a:spcAft>
                          <a:spcPts val="0"/>
                        </a:spcAft>
                      </a:pPr>
                      <a:r>
                        <a:rPr lang="en-US" sz="5400" b="0" kern="1200" dirty="0">
                          <a:solidFill>
                            <a:schemeClr val="bg1"/>
                          </a:solidFill>
                          <a:latin typeface="Arial" panose="020B0604020202020204" pitchFamily="34" charset="0"/>
                          <a:ea typeface="+mn-ea"/>
                          <a:cs typeface="+mn-cs"/>
                        </a:rPr>
                        <a:t>2022 </a:t>
                      </a:r>
                    </a:p>
                  </a:txBody>
                  <a:tcPr marL="0" marR="0" marT="0" marB="0">
                    <a:solidFill>
                      <a:srgbClr val="00B050"/>
                    </a:solidFill>
                  </a:tcPr>
                </a:tc>
                <a:tc>
                  <a:txBody>
                    <a:bodyPr/>
                    <a:lstStyle/>
                    <a:p>
                      <a:pPr marL="8255" marR="0" algn="ctr" eaLnBrk="0" hangingPunct="0">
                        <a:lnSpc>
                          <a:spcPct val="107000"/>
                        </a:lnSpc>
                        <a:spcBef>
                          <a:spcPts val="265"/>
                        </a:spcBef>
                        <a:spcAft>
                          <a:spcPts val="0"/>
                        </a:spcAft>
                      </a:pPr>
                      <a:r>
                        <a:rPr lang="en-US" sz="5400" b="1" kern="1200" dirty="0">
                          <a:solidFill>
                            <a:srgbClr val="000000"/>
                          </a:solidFill>
                          <a:latin typeface="Arial" panose="020B0604020202020204" pitchFamily="34" charset="0"/>
                          <a:ea typeface="+mn-ea"/>
                          <a:cs typeface="+mn-cs"/>
                        </a:rPr>
                        <a:t>773 </a:t>
                      </a:r>
                    </a:p>
                  </a:txBody>
                  <a:tcPr marL="0" marR="0" marT="0" marB="0" anchor="b">
                    <a:noFill/>
                  </a:tcPr>
                </a:tc>
                <a:tc>
                  <a:txBody>
                    <a:bodyPr/>
                    <a:lstStyle/>
                    <a:p>
                      <a:pPr marL="8255" marR="0" algn="ctr" eaLnBrk="0" hangingPunct="0">
                        <a:lnSpc>
                          <a:spcPct val="107000"/>
                        </a:lnSpc>
                        <a:spcBef>
                          <a:spcPts val="265"/>
                        </a:spcBef>
                        <a:spcAft>
                          <a:spcPts val="0"/>
                        </a:spcAft>
                      </a:pPr>
                      <a:r>
                        <a:rPr lang="en-US" sz="5400" b="1" kern="1200" dirty="0">
                          <a:solidFill>
                            <a:srgbClr val="000000"/>
                          </a:solidFill>
                          <a:latin typeface="Arial" panose="020B0604020202020204" pitchFamily="34" charset="0"/>
                          <a:ea typeface="+mn-ea"/>
                          <a:cs typeface="+mn-cs"/>
                        </a:rPr>
                        <a:t>2772 </a:t>
                      </a:r>
                    </a:p>
                  </a:txBody>
                  <a:tcPr marL="0" marR="0" marT="0" marB="0" anchor="b">
                    <a:noFill/>
                  </a:tcPr>
                </a:tc>
                <a:tc>
                  <a:txBody>
                    <a:bodyPr/>
                    <a:lstStyle/>
                    <a:p>
                      <a:pPr marL="8255" marR="0" algn="ctr" eaLnBrk="0" hangingPunct="0">
                        <a:lnSpc>
                          <a:spcPct val="107000"/>
                        </a:lnSpc>
                        <a:spcBef>
                          <a:spcPts val="265"/>
                        </a:spcBef>
                        <a:spcAft>
                          <a:spcPts val="0"/>
                        </a:spcAft>
                      </a:pPr>
                      <a:r>
                        <a:rPr lang="en-US" sz="5400" b="1" kern="1200" dirty="0">
                          <a:solidFill>
                            <a:srgbClr val="000000"/>
                          </a:solidFill>
                          <a:latin typeface="Arial" panose="020B0604020202020204" pitchFamily="34" charset="0"/>
                          <a:ea typeface="+mn-ea"/>
                          <a:cs typeface="+mn-cs"/>
                        </a:rPr>
                        <a:t>3545 </a:t>
                      </a:r>
                    </a:p>
                  </a:txBody>
                  <a:tcPr marL="0" marR="0" marT="0" marB="0" anchor="b">
                    <a:noFill/>
                  </a:tcPr>
                </a:tc>
                <a:tc>
                  <a:txBody>
                    <a:bodyPr/>
                    <a:lstStyle/>
                    <a:p>
                      <a:pPr marL="8255" marR="0" algn="ctr" eaLnBrk="0" hangingPunct="0">
                        <a:lnSpc>
                          <a:spcPct val="107000"/>
                        </a:lnSpc>
                        <a:spcBef>
                          <a:spcPts val="265"/>
                        </a:spcBef>
                        <a:spcAft>
                          <a:spcPts val="0"/>
                        </a:spcAft>
                      </a:pPr>
                      <a:r>
                        <a:rPr lang="en-US" sz="5400" b="1" kern="1200" dirty="0">
                          <a:solidFill>
                            <a:srgbClr val="000000"/>
                          </a:solidFill>
                          <a:latin typeface="Arial" panose="020B0604020202020204" pitchFamily="34" charset="0"/>
                          <a:ea typeface="+mn-ea"/>
                          <a:cs typeface="+mn-cs"/>
                        </a:rPr>
                        <a:t>- </a:t>
                      </a:r>
                    </a:p>
                  </a:txBody>
                  <a:tcPr marL="0" marR="0" marT="0" marB="0">
                    <a:noFill/>
                  </a:tcPr>
                </a:tc>
                <a:extLst>
                  <a:ext uri="{0D108BD9-81ED-4DB2-BD59-A6C34878D82A}">
                    <a16:rowId xmlns:a16="http://schemas.microsoft.com/office/drawing/2014/main" val="2662431573"/>
                  </a:ext>
                </a:extLst>
              </a:tr>
              <a:tr h="629981">
                <a:tc>
                  <a:txBody>
                    <a:bodyPr/>
                    <a:lstStyle/>
                    <a:p>
                      <a:pPr marL="8255" marR="0" eaLnBrk="0" hangingPunct="0">
                        <a:lnSpc>
                          <a:spcPct val="107000"/>
                        </a:lnSpc>
                        <a:spcBef>
                          <a:spcPts val="265"/>
                        </a:spcBef>
                        <a:spcAft>
                          <a:spcPts val="0"/>
                        </a:spcAft>
                      </a:pPr>
                      <a:r>
                        <a:rPr lang="en-US" sz="5400" b="0" kern="1200" dirty="0">
                          <a:solidFill>
                            <a:schemeClr val="bg1"/>
                          </a:solidFill>
                          <a:latin typeface="Arial" panose="020B0604020202020204" pitchFamily="34" charset="0"/>
                          <a:ea typeface="+mn-ea"/>
                          <a:cs typeface="+mn-cs"/>
                        </a:rPr>
                        <a:t>2023 </a:t>
                      </a:r>
                    </a:p>
                  </a:txBody>
                  <a:tcPr marL="0" marR="0" marT="0" marB="0">
                    <a:solidFill>
                      <a:srgbClr val="00B050"/>
                    </a:solidFill>
                  </a:tcPr>
                </a:tc>
                <a:tc>
                  <a:txBody>
                    <a:bodyPr/>
                    <a:lstStyle/>
                    <a:p>
                      <a:pPr marL="8255" marR="0" algn="ctr" eaLnBrk="0" hangingPunct="0">
                        <a:lnSpc>
                          <a:spcPct val="107000"/>
                        </a:lnSpc>
                        <a:spcBef>
                          <a:spcPts val="265"/>
                        </a:spcBef>
                        <a:spcAft>
                          <a:spcPts val="0"/>
                        </a:spcAft>
                      </a:pPr>
                      <a:r>
                        <a:rPr lang="en-US" sz="5400" b="1" kern="1200" dirty="0">
                          <a:solidFill>
                            <a:srgbClr val="000000"/>
                          </a:solidFill>
                          <a:latin typeface="Arial" panose="020B0604020202020204" pitchFamily="34" charset="0"/>
                          <a:ea typeface="+mn-ea"/>
                          <a:cs typeface="+mn-cs"/>
                        </a:rPr>
                        <a:t>561 </a:t>
                      </a:r>
                    </a:p>
                  </a:txBody>
                  <a:tcPr marL="0" marR="0" marT="0" marB="0" anchor="b">
                    <a:noFill/>
                  </a:tcPr>
                </a:tc>
                <a:tc>
                  <a:txBody>
                    <a:bodyPr/>
                    <a:lstStyle/>
                    <a:p>
                      <a:pPr marL="8255" marR="0" algn="ctr" eaLnBrk="0" hangingPunct="0">
                        <a:lnSpc>
                          <a:spcPct val="107000"/>
                        </a:lnSpc>
                        <a:spcBef>
                          <a:spcPts val="265"/>
                        </a:spcBef>
                        <a:spcAft>
                          <a:spcPts val="0"/>
                        </a:spcAft>
                      </a:pPr>
                      <a:r>
                        <a:rPr lang="en-US" sz="5400" b="1" kern="1200" dirty="0">
                          <a:solidFill>
                            <a:srgbClr val="000000"/>
                          </a:solidFill>
                          <a:latin typeface="Arial" panose="020B0604020202020204" pitchFamily="34" charset="0"/>
                          <a:ea typeface="+mn-ea"/>
                          <a:cs typeface="+mn-cs"/>
                        </a:rPr>
                        <a:t>2529 </a:t>
                      </a:r>
                    </a:p>
                  </a:txBody>
                  <a:tcPr marL="0" marR="0" marT="0" marB="0" anchor="b">
                    <a:noFill/>
                  </a:tcPr>
                </a:tc>
                <a:tc>
                  <a:txBody>
                    <a:bodyPr/>
                    <a:lstStyle/>
                    <a:p>
                      <a:pPr marL="8255" marR="0" algn="ctr" eaLnBrk="0" hangingPunct="0">
                        <a:lnSpc>
                          <a:spcPct val="107000"/>
                        </a:lnSpc>
                        <a:spcBef>
                          <a:spcPts val="265"/>
                        </a:spcBef>
                        <a:spcAft>
                          <a:spcPts val="0"/>
                        </a:spcAft>
                      </a:pPr>
                      <a:r>
                        <a:rPr lang="en-US" sz="5400" b="1" kern="1200" dirty="0">
                          <a:solidFill>
                            <a:srgbClr val="000000"/>
                          </a:solidFill>
                          <a:latin typeface="Arial" panose="020B0604020202020204" pitchFamily="34" charset="0"/>
                          <a:ea typeface="+mn-ea"/>
                          <a:cs typeface="+mn-cs"/>
                        </a:rPr>
                        <a:t>3090 </a:t>
                      </a:r>
                    </a:p>
                  </a:txBody>
                  <a:tcPr marL="0" marR="0" marT="0" marB="0" anchor="b">
                    <a:noFill/>
                  </a:tcPr>
                </a:tc>
                <a:tc>
                  <a:txBody>
                    <a:bodyPr/>
                    <a:lstStyle/>
                    <a:p>
                      <a:pPr marL="8255" marR="0" algn="ctr" eaLnBrk="0" hangingPunct="0">
                        <a:lnSpc>
                          <a:spcPct val="107000"/>
                        </a:lnSpc>
                        <a:spcBef>
                          <a:spcPts val="265"/>
                        </a:spcBef>
                        <a:spcAft>
                          <a:spcPts val="0"/>
                        </a:spcAft>
                      </a:pPr>
                      <a:r>
                        <a:rPr lang="en-US" sz="5400" b="1" kern="1200" dirty="0">
                          <a:solidFill>
                            <a:srgbClr val="000000"/>
                          </a:solidFill>
                          <a:latin typeface="Arial" panose="020B0604020202020204" pitchFamily="34" charset="0"/>
                          <a:ea typeface="+mn-ea"/>
                          <a:cs typeface="+mn-cs"/>
                        </a:rPr>
                        <a:t>13% </a:t>
                      </a:r>
                    </a:p>
                  </a:txBody>
                  <a:tcPr marL="0" marR="0" marT="0" marB="0">
                    <a:noFill/>
                  </a:tcPr>
                </a:tc>
                <a:extLst>
                  <a:ext uri="{0D108BD9-81ED-4DB2-BD59-A6C34878D82A}">
                    <a16:rowId xmlns:a16="http://schemas.microsoft.com/office/drawing/2014/main" val="2919986848"/>
                  </a:ext>
                </a:extLst>
              </a:tr>
              <a:tr h="629981">
                <a:tc>
                  <a:txBody>
                    <a:bodyPr/>
                    <a:lstStyle/>
                    <a:p>
                      <a:pPr marL="8255" marR="0" eaLnBrk="0" hangingPunct="0">
                        <a:lnSpc>
                          <a:spcPct val="107000"/>
                        </a:lnSpc>
                        <a:spcBef>
                          <a:spcPts val="265"/>
                        </a:spcBef>
                        <a:spcAft>
                          <a:spcPts val="0"/>
                        </a:spcAft>
                      </a:pPr>
                      <a:r>
                        <a:rPr lang="en-US" sz="5400" b="0" kern="1200" dirty="0">
                          <a:solidFill>
                            <a:schemeClr val="bg1"/>
                          </a:solidFill>
                          <a:latin typeface="Arial" panose="020B0604020202020204" pitchFamily="34" charset="0"/>
                          <a:ea typeface="+mn-ea"/>
                          <a:cs typeface="+mn-cs"/>
                        </a:rPr>
                        <a:t>2024 </a:t>
                      </a:r>
                    </a:p>
                  </a:txBody>
                  <a:tcPr marL="0" marR="0" marT="0" marB="0">
                    <a:solidFill>
                      <a:srgbClr val="00B050"/>
                    </a:solidFill>
                  </a:tcPr>
                </a:tc>
                <a:tc>
                  <a:txBody>
                    <a:bodyPr/>
                    <a:lstStyle/>
                    <a:p>
                      <a:pPr marL="8255" marR="0" algn="ctr" eaLnBrk="0" hangingPunct="0">
                        <a:lnSpc>
                          <a:spcPct val="107000"/>
                        </a:lnSpc>
                        <a:spcBef>
                          <a:spcPts val="265"/>
                        </a:spcBef>
                        <a:spcAft>
                          <a:spcPts val="0"/>
                        </a:spcAft>
                      </a:pPr>
                      <a:r>
                        <a:rPr lang="en-US" sz="5400" b="1" kern="1200" dirty="0">
                          <a:solidFill>
                            <a:srgbClr val="000000"/>
                          </a:solidFill>
                          <a:latin typeface="Arial" panose="020B0604020202020204" pitchFamily="34" charset="0"/>
                          <a:ea typeface="+mn-ea"/>
                          <a:cs typeface="+mn-cs"/>
                        </a:rPr>
                        <a:t>535 </a:t>
                      </a:r>
                    </a:p>
                  </a:txBody>
                  <a:tcPr marL="0" marR="0" marT="0" marB="0" anchor="b">
                    <a:noFill/>
                  </a:tcPr>
                </a:tc>
                <a:tc>
                  <a:txBody>
                    <a:bodyPr/>
                    <a:lstStyle/>
                    <a:p>
                      <a:pPr marL="8255" marR="0" algn="ctr" eaLnBrk="0" hangingPunct="0">
                        <a:lnSpc>
                          <a:spcPct val="107000"/>
                        </a:lnSpc>
                        <a:spcBef>
                          <a:spcPts val="265"/>
                        </a:spcBef>
                        <a:spcAft>
                          <a:spcPts val="0"/>
                        </a:spcAft>
                      </a:pPr>
                      <a:r>
                        <a:rPr lang="en-US" sz="5400" b="1" kern="1200" dirty="0">
                          <a:solidFill>
                            <a:srgbClr val="000000"/>
                          </a:solidFill>
                          <a:latin typeface="Arial" panose="020B0604020202020204" pitchFamily="34" charset="0"/>
                          <a:ea typeface="+mn-ea"/>
                          <a:cs typeface="+mn-cs"/>
                        </a:rPr>
                        <a:t>2352 </a:t>
                      </a:r>
                    </a:p>
                  </a:txBody>
                  <a:tcPr marL="0" marR="0" marT="0" marB="0" anchor="b">
                    <a:noFill/>
                  </a:tcPr>
                </a:tc>
                <a:tc>
                  <a:txBody>
                    <a:bodyPr/>
                    <a:lstStyle/>
                    <a:p>
                      <a:pPr marL="8255" marR="0" algn="ctr" eaLnBrk="0" hangingPunct="0">
                        <a:lnSpc>
                          <a:spcPct val="107000"/>
                        </a:lnSpc>
                        <a:spcBef>
                          <a:spcPts val="265"/>
                        </a:spcBef>
                        <a:spcAft>
                          <a:spcPts val="0"/>
                        </a:spcAft>
                      </a:pPr>
                      <a:r>
                        <a:rPr lang="en-US" sz="5400" b="1" kern="1200" dirty="0">
                          <a:solidFill>
                            <a:srgbClr val="000000"/>
                          </a:solidFill>
                          <a:latin typeface="Arial" panose="020B0604020202020204" pitchFamily="34" charset="0"/>
                          <a:ea typeface="+mn-ea"/>
                          <a:cs typeface="+mn-cs"/>
                        </a:rPr>
                        <a:t>2887 </a:t>
                      </a:r>
                    </a:p>
                  </a:txBody>
                  <a:tcPr marL="0" marR="0" marT="0" marB="0" anchor="b">
                    <a:noFill/>
                  </a:tcPr>
                </a:tc>
                <a:tc>
                  <a:txBody>
                    <a:bodyPr/>
                    <a:lstStyle/>
                    <a:p>
                      <a:pPr marL="8255" marR="0" algn="ctr" eaLnBrk="0" hangingPunct="0">
                        <a:lnSpc>
                          <a:spcPct val="107000"/>
                        </a:lnSpc>
                        <a:spcBef>
                          <a:spcPts val="265"/>
                        </a:spcBef>
                        <a:spcAft>
                          <a:spcPts val="0"/>
                        </a:spcAft>
                      </a:pPr>
                      <a:r>
                        <a:rPr lang="en-US" sz="5400" b="1" kern="1200" dirty="0">
                          <a:solidFill>
                            <a:srgbClr val="000000"/>
                          </a:solidFill>
                          <a:latin typeface="Arial" panose="020B0604020202020204" pitchFamily="34" charset="0"/>
                          <a:ea typeface="+mn-ea"/>
                          <a:cs typeface="+mn-cs"/>
                        </a:rPr>
                        <a:t>7% </a:t>
                      </a:r>
                    </a:p>
                  </a:txBody>
                  <a:tcPr marL="0" marR="0" marT="0" marB="0">
                    <a:noFill/>
                  </a:tcPr>
                </a:tc>
                <a:extLst>
                  <a:ext uri="{0D108BD9-81ED-4DB2-BD59-A6C34878D82A}">
                    <a16:rowId xmlns:a16="http://schemas.microsoft.com/office/drawing/2014/main" val="98234061"/>
                  </a:ext>
                </a:extLst>
              </a:tr>
            </a:tbl>
          </a:graphicData>
        </a:graphic>
      </p:graphicFrame>
    </p:spTree>
    <p:extLst>
      <p:ext uri="{BB962C8B-B14F-4D97-AF65-F5344CB8AC3E}">
        <p14:creationId xmlns:p14="http://schemas.microsoft.com/office/powerpoint/2010/main" val="3180180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542BC9-D7DC-1B2D-CD68-EA799E633D37}"/>
              </a:ext>
            </a:extLst>
          </p:cNvPr>
          <p:cNvSpPr>
            <a:spLocks noGrp="1"/>
          </p:cNvSpPr>
          <p:nvPr>
            <p:ph type="body" sz="quarter" idx="23"/>
          </p:nvPr>
        </p:nvSpPr>
        <p:spPr>
          <a:xfrm>
            <a:off x="1161028" y="2332653"/>
            <a:ext cx="9028000" cy="9534482"/>
          </a:xfrm>
          <a:ln>
            <a:solidFill>
              <a:schemeClr val="accent1"/>
            </a:solidFill>
          </a:ln>
        </p:spPr>
        <p:txBody>
          <a:bodyPr>
            <a:normAutofit lnSpcReduction="10000"/>
          </a:bodyPr>
          <a:lstStyle/>
          <a:p>
            <a:pPr algn="l"/>
            <a:endParaRPr lang="en-US" sz="4000" b="1" i="0" dirty="0">
              <a:solidFill>
                <a:srgbClr val="085E9B"/>
              </a:solidFill>
              <a:effectLst/>
              <a:latin typeface="Aileron"/>
            </a:endParaRPr>
          </a:p>
          <a:p>
            <a:pPr algn="l"/>
            <a:endParaRPr lang="en-US" b="1" dirty="0">
              <a:solidFill>
                <a:srgbClr val="085E9B"/>
              </a:solidFill>
              <a:latin typeface="Aileron"/>
            </a:endParaRPr>
          </a:p>
          <a:p>
            <a:pPr algn="l"/>
            <a:endParaRPr lang="en-US" sz="4000" b="1" i="0" dirty="0">
              <a:solidFill>
                <a:srgbClr val="085E9B"/>
              </a:solidFill>
              <a:effectLst/>
              <a:latin typeface="Aileron"/>
            </a:endParaRPr>
          </a:p>
          <a:p>
            <a:pPr algn="l"/>
            <a:endParaRPr lang="en-US" sz="4000" b="1" i="0" dirty="0">
              <a:solidFill>
                <a:srgbClr val="085E9B"/>
              </a:solidFill>
              <a:effectLst/>
              <a:latin typeface="Aileron"/>
            </a:endParaRPr>
          </a:p>
          <a:p>
            <a:pPr algn="l"/>
            <a:endParaRPr lang="en-US" sz="4000" b="1" i="0" dirty="0">
              <a:solidFill>
                <a:srgbClr val="085E9B"/>
              </a:solidFill>
              <a:effectLst/>
              <a:latin typeface="Aileron"/>
            </a:endParaRPr>
          </a:p>
          <a:p>
            <a:pPr algn="l"/>
            <a:r>
              <a:rPr lang="en-US" sz="4000" b="1" i="0" dirty="0">
                <a:solidFill>
                  <a:srgbClr val="085E9B"/>
                </a:solidFill>
                <a:effectLst/>
                <a:latin typeface="Aileron"/>
              </a:rPr>
              <a:t>Our Sustainability Story</a:t>
            </a:r>
          </a:p>
          <a:p>
            <a:pPr algn="just"/>
            <a:r>
              <a:rPr lang="en-US" sz="4400" b="0" i="0" dirty="0">
                <a:solidFill>
                  <a:srgbClr val="42484D"/>
                </a:solidFill>
                <a:effectLst/>
                <a:latin typeface="Aileron"/>
              </a:rPr>
              <a:t>At IDEX, we believe that sustainability drives growth and provides value to our stakeholders. Sustainability is rooted in the IDEX </a:t>
            </a:r>
            <a:r>
              <a:rPr lang="en-US" sz="4400" b="1" i="0" dirty="0">
                <a:solidFill>
                  <a:srgbClr val="42484D"/>
                </a:solidFill>
                <a:effectLst/>
                <a:latin typeface="Aileron"/>
              </a:rPr>
              <a:t>culture</a:t>
            </a:r>
            <a:r>
              <a:rPr lang="en-US" sz="4400" b="0" i="0" dirty="0">
                <a:solidFill>
                  <a:srgbClr val="42484D"/>
                </a:solidFill>
                <a:effectLst/>
                <a:latin typeface="Aileron"/>
              </a:rPr>
              <a:t>, values, and mission with a strategic focus on product </a:t>
            </a:r>
            <a:r>
              <a:rPr lang="en-US" sz="4400" b="1" i="0" dirty="0">
                <a:solidFill>
                  <a:srgbClr val="42484D"/>
                </a:solidFill>
                <a:effectLst/>
                <a:latin typeface="Aileron"/>
              </a:rPr>
              <a:t>innovation</a:t>
            </a:r>
            <a:r>
              <a:rPr lang="en-US" sz="4400" b="0" i="0" dirty="0">
                <a:solidFill>
                  <a:srgbClr val="42484D"/>
                </a:solidFill>
                <a:effectLst/>
                <a:latin typeface="Aileron"/>
              </a:rPr>
              <a:t> and creating a positive impact for </a:t>
            </a:r>
            <a:r>
              <a:rPr lang="en-US" sz="4400" b="1" i="0" dirty="0">
                <a:solidFill>
                  <a:srgbClr val="42484D"/>
                </a:solidFill>
                <a:effectLst/>
                <a:latin typeface="Aileron"/>
              </a:rPr>
              <a:t>people</a:t>
            </a:r>
            <a:r>
              <a:rPr lang="en-US" sz="4400" b="0" i="0" dirty="0">
                <a:solidFill>
                  <a:srgbClr val="42484D"/>
                </a:solidFill>
                <a:effectLst/>
                <a:latin typeface="Aileron"/>
              </a:rPr>
              <a:t> and the </a:t>
            </a:r>
            <a:r>
              <a:rPr lang="en-US" sz="4400" b="1" i="0" dirty="0">
                <a:solidFill>
                  <a:srgbClr val="42484D"/>
                </a:solidFill>
                <a:effectLst/>
                <a:latin typeface="Aileron"/>
              </a:rPr>
              <a:t>planet</a:t>
            </a:r>
            <a:r>
              <a:rPr lang="en-US" sz="4400" b="0" i="0" dirty="0">
                <a:solidFill>
                  <a:srgbClr val="42484D"/>
                </a:solidFill>
                <a:effectLst/>
                <a:latin typeface="Aileron"/>
              </a:rPr>
              <a:t>.</a:t>
            </a:r>
          </a:p>
          <a:p>
            <a:endParaRPr lang="en-US" dirty="0"/>
          </a:p>
        </p:txBody>
      </p:sp>
      <p:sp>
        <p:nvSpPr>
          <p:cNvPr id="3" name="Title 2">
            <a:extLst>
              <a:ext uri="{FF2B5EF4-FFF2-40B4-BE49-F238E27FC236}">
                <a16:creationId xmlns:a16="http://schemas.microsoft.com/office/drawing/2014/main" id="{ACF3E229-459E-4353-8335-7ACAB2977A1E}"/>
              </a:ext>
            </a:extLst>
          </p:cNvPr>
          <p:cNvSpPr>
            <a:spLocks noGrp="1"/>
          </p:cNvSpPr>
          <p:nvPr>
            <p:ph type="title"/>
          </p:nvPr>
        </p:nvSpPr>
        <p:spPr/>
        <p:txBody>
          <a:bodyPr/>
          <a:lstStyle/>
          <a:p>
            <a:r>
              <a:rPr lang="en-US" dirty="0"/>
              <a:t>IH&amp;S Sustainability Story</a:t>
            </a:r>
          </a:p>
        </p:txBody>
      </p:sp>
      <p:sp>
        <p:nvSpPr>
          <p:cNvPr id="5" name="Footer Placeholder 4">
            <a:extLst>
              <a:ext uri="{FF2B5EF4-FFF2-40B4-BE49-F238E27FC236}">
                <a16:creationId xmlns:a16="http://schemas.microsoft.com/office/drawing/2014/main" id="{A4CCFE80-484B-B333-48D1-9A6A4978F8AF}"/>
              </a:ext>
            </a:extLst>
          </p:cNvPr>
          <p:cNvSpPr>
            <a:spLocks noGrp="1"/>
          </p:cNvSpPr>
          <p:nvPr>
            <p:ph type="ftr" sz="quarter" idx="24"/>
          </p:nvPr>
        </p:nvSpPr>
        <p:spPr/>
        <p:txBody>
          <a:bodyPr/>
          <a:lstStyle/>
          <a:p>
            <a:r>
              <a:rPr lang="en-US" dirty="0"/>
              <a:t>©2025 IDEX Health &amp; Science     |     </a:t>
            </a:r>
            <a:fld id="{5FBD23A4-5571-D84B-B4B8-C178196B4297}" type="slidenum">
              <a:rPr lang="en-US" smtClean="0"/>
              <a:pPr/>
              <a:t>4</a:t>
            </a:fld>
            <a:endParaRPr lang="en-US" dirty="0"/>
          </a:p>
        </p:txBody>
      </p:sp>
      <p:sp>
        <p:nvSpPr>
          <p:cNvPr id="7" name="Text Placeholder 1">
            <a:extLst>
              <a:ext uri="{FF2B5EF4-FFF2-40B4-BE49-F238E27FC236}">
                <a16:creationId xmlns:a16="http://schemas.microsoft.com/office/drawing/2014/main" id="{59602E74-533F-28E5-EA7E-2F87B7C6859F}"/>
              </a:ext>
            </a:extLst>
          </p:cNvPr>
          <p:cNvSpPr txBox="1">
            <a:spLocks/>
          </p:cNvSpPr>
          <p:nvPr/>
        </p:nvSpPr>
        <p:spPr>
          <a:xfrm>
            <a:off x="11044538" y="2332653"/>
            <a:ext cx="12142206" cy="9534482"/>
          </a:xfrm>
          <a:prstGeom prst="rect">
            <a:avLst/>
          </a:prstGeom>
          <a:ln>
            <a:solidFill>
              <a:schemeClr val="accent1"/>
            </a:solidFill>
          </a:ln>
        </p:spPr>
        <p:txBody>
          <a:bodyPr vert="horz" lIns="91440" tIns="45720" rIns="91440" bIns="45720" rtlCol="0" anchor="t" anchorCtr="0">
            <a:normAutofit fontScale="92500" lnSpcReduction="20000"/>
          </a:bodyPr>
          <a:lstStyle>
            <a:lvl1pPr marL="0" indent="0" algn="l" defTabSz="1828800" rtl="0" eaLnBrk="1" latinLnBrk="0" hangingPunct="1">
              <a:lnSpc>
                <a:spcPct val="90000"/>
              </a:lnSpc>
              <a:spcBef>
                <a:spcPts val="2000"/>
              </a:spcBef>
              <a:buFont typeface="Arial" panose="020B0604020202020204" pitchFamily="34" charset="0"/>
              <a:buNone/>
              <a:defRPr sz="40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38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4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628650" lvl="1" indent="-571500">
              <a:lnSpc>
                <a:spcPct val="100000"/>
              </a:lnSpc>
            </a:pPr>
            <a:r>
              <a:rPr lang="en-US" sz="5400" b="1" dirty="0">
                <a:solidFill>
                  <a:srgbClr val="42484D"/>
                </a:solidFill>
                <a:latin typeface="Aileron"/>
              </a:rPr>
              <a:t>Each year, we complete the </a:t>
            </a:r>
            <a:r>
              <a:rPr lang="en-US" sz="5400" b="1" dirty="0" err="1">
                <a:solidFill>
                  <a:srgbClr val="42484D"/>
                </a:solidFill>
                <a:latin typeface="Aileron"/>
              </a:rPr>
              <a:t>EcoVadis</a:t>
            </a:r>
            <a:r>
              <a:rPr lang="en-US" sz="5400" b="1" dirty="0">
                <a:solidFill>
                  <a:srgbClr val="42484D"/>
                </a:solidFill>
                <a:latin typeface="Aileron"/>
              </a:rPr>
              <a:t> assessment. Our current score increased by 7 points from last year, reaching 50%, and we earned a 'Committed Badge' in recognition of our progress</a:t>
            </a:r>
          </a:p>
          <a:p>
            <a:pPr marL="628650" lvl="1" indent="-571500">
              <a:lnSpc>
                <a:spcPct val="100000"/>
              </a:lnSpc>
            </a:pPr>
            <a:r>
              <a:rPr lang="en-US" sz="5400" b="1" dirty="0">
                <a:solidFill>
                  <a:srgbClr val="42484D"/>
                </a:solidFill>
                <a:latin typeface="Aileron"/>
              </a:rPr>
              <a:t>IDEX Health and Science ERC in Kawaguchi, Japan is ISO 14001</a:t>
            </a:r>
          </a:p>
          <a:p>
            <a:pPr marL="628650" lvl="1" indent="-571500">
              <a:lnSpc>
                <a:spcPct val="100000"/>
              </a:lnSpc>
            </a:pPr>
            <a:r>
              <a:rPr lang="en-US" sz="5400" b="1" dirty="0">
                <a:solidFill>
                  <a:schemeClr val="tx1">
                    <a:lumMod val="50000"/>
                  </a:schemeClr>
                </a:solidFill>
                <a:latin typeface="Aileron"/>
              </a:rPr>
              <a:t>All sites are working on an internal IDEX Green certification</a:t>
            </a:r>
          </a:p>
          <a:p>
            <a:pPr marL="628650" lvl="1" indent="-571500">
              <a:lnSpc>
                <a:spcPct val="100000"/>
              </a:lnSpc>
            </a:pPr>
            <a:r>
              <a:rPr lang="en-US" sz="5400" b="1" dirty="0">
                <a:solidFill>
                  <a:srgbClr val="42484D"/>
                </a:solidFill>
                <a:latin typeface="Aileron"/>
              </a:rPr>
              <a:t>IDEX Health and Science’s, IDEX Corporation’s Sustainability Page: </a:t>
            </a:r>
            <a:r>
              <a:rPr lang="en-US" sz="5400" b="1" dirty="0">
                <a:solidFill>
                  <a:srgbClr val="007DC3"/>
                </a:solidFill>
                <a:latin typeface="Aileron"/>
                <a:hlinkClick r:id="rId2">
                  <a:extLst>
                    <a:ext uri="{A12FA001-AC4F-418D-AE19-62706E023703}">
                      <ahyp:hlinkClr xmlns:ahyp="http://schemas.microsoft.com/office/drawing/2018/hyperlinkcolor" val="tx"/>
                    </a:ext>
                  </a:extLst>
                </a:hlinkClick>
              </a:rPr>
              <a:t>Link</a:t>
            </a:r>
            <a:endParaRPr lang="en-US" sz="5400" b="1" dirty="0">
              <a:solidFill>
                <a:srgbClr val="007DC3"/>
              </a:solidFill>
              <a:latin typeface="Aileron"/>
            </a:endParaRPr>
          </a:p>
          <a:p>
            <a:pPr marL="628650" lvl="1" indent="-571500">
              <a:lnSpc>
                <a:spcPct val="100000"/>
              </a:lnSpc>
            </a:pPr>
            <a:r>
              <a:rPr lang="en-US" sz="5400" b="1" dirty="0">
                <a:solidFill>
                  <a:srgbClr val="42484D"/>
                </a:solidFill>
                <a:latin typeface="Aileron"/>
              </a:rPr>
              <a:t>IDEX Corporation’s 2024 Sustainability Report we align with SASB and report using GRI: </a:t>
            </a:r>
            <a:r>
              <a:rPr lang="en-US" sz="5400" b="1" dirty="0">
                <a:solidFill>
                  <a:srgbClr val="007DC3"/>
                </a:solidFill>
                <a:latin typeface="Aileron"/>
                <a:hlinkClick r:id="rId3">
                  <a:extLst>
                    <a:ext uri="{A12FA001-AC4F-418D-AE19-62706E023703}">
                      <ahyp:hlinkClr xmlns:ahyp="http://schemas.microsoft.com/office/drawing/2018/hyperlinkcolor" val="tx"/>
                    </a:ext>
                  </a:extLst>
                </a:hlinkClick>
              </a:rPr>
              <a:t>Link</a:t>
            </a:r>
            <a:endParaRPr lang="en-US" sz="5400" b="1" dirty="0">
              <a:solidFill>
                <a:srgbClr val="007DC3"/>
              </a:solidFill>
              <a:latin typeface="Aileron"/>
            </a:endParaRPr>
          </a:p>
          <a:p>
            <a:endParaRPr lang="en-US" dirty="0"/>
          </a:p>
        </p:txBody>
      </p:sp>
      <p:pic>
        <p:nvPicPr>
          <p:cNvPr id="4" name="Picture 3">
            <a:extLst>
              <a:ext uri="{FF2B5EF4-FFF2-40B4-BE49-F238E27FC236}">
                <a16:creationId xmlns:a16="http://schemas.microsoft.com/office/drawing/2014/main" id="{53B3D899-9BCF-E5C1-1B74-909CAF9D5DE2}"/>
              </a:ext>
            </a:extLst>
          </p:cNvPr>
          <p:cNvPicPr>
            <a:picLocks noChangeAspect="1"/>
          </p:cNvPicPr>
          <p:nvPr/>
        </p:nvPicPr>
        <p:blipFill>
          <a:blip r:embed="rId4"/>
          <a:stretch>
            <a:fillRect/>
          </a:stretch>
        </p:blipFill>
        <p:spPr>
          <a:xfrm>
            <a:off x="1428803" y="2593910"/>
            <a:ext cx="3049891" cy="327674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011985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F3E229-459E-4353-8335-7ACAB2977A1E}"/>
              </a:ext>
            </a:extLst>
          </p:cNvPr>
          <p:cNvSpPr>
            <a:spLocks noGrp="1"/>
          </p:cNvSpPr>
          <p:nvPr>
            <p:ph type="title"/>
          </p:nvPr>
        </p:nvSpPr>
        <p:spPr/>
        <p:txBody>
          <a:bodyPr/>
          <a:lstStyle/>
          <a:p>
            <a:r>
              <a:rPr lang="en-US" dirty="0"/>
              <a:t>IH&amp;S Sustainability Story</a:t>
            </a:r>
          </a:p>
        </p:txBody>
      </p:sp>
      <p:sp>
        <p:nvSpPr>
          <p:cNvPr id="5" name="Footer Placeholder 4">
            <a:extLst>
              <a:ext uri="{FF2B5EF4-FFF2-40B4-BE49-F238E27FC236}">
                <a16:creationId xmlns:a16="http://schemas.microsoft.com/office/drawing/2014/main" id="{A4CCFE80-484B-B333-48D1-9A6A4978F8AF}"/>
              </a:ext>
            </a:extLst>
          </p:cNvPr>
          <p:cNvSpPr>
            <a:spLocks noGrp="1"/>
          </p:cNvSpPr>
          <p:nvPr>
            <p:ph type="ftr" sz="quarter" idx="24"/>
          </p:nvPr>
        </p:nvSpPr>
        <p:spPr/>
        <p:txBody>
          <a:bodyPr/>
          <a:lstStyle/>
          <a:p>
            <a:r>
              <a:rPr lang="en-US" dirty="0"/>
              <a:t>©2025 IDEX Health &amp; Science     |     </a:t>
            </a:r>
            <a:fld id="{5FBD23A4-5571-D84B-B4B8-C178196B4297}" type="slidenum">
              <a:rPr lang="en-US" smtClean="0"/>
              <a:pPr/>
              <a:t>5</a:t>
            </a:fld>
            <a:endParaRPr lang="en-US" dirty="0"/>
          </a:p>
        </p:txBody>
      </p:sp>
      <p:sp>
        <p:nvSpPr>
          <p:cNvPr id="7" name="Text Placeholder 1">
            <a:extLst>
              <a:ext uri="{FF2B5EF4-FFF2-40B4-BE49-F238E27FC236}">
                <a16:creationId xmlns:a16="http://schemas.microsoft.com/office/drawing/2014/main" id="{59602E74-533F-28E5-EA7E-2F87B7C6859F}"/>
              </a:ext>
            </a:extLst>
          </p:cNvPr>
          <p:cNvSpPr txBox="1">
            <a:spLocks/>
          </p:cNvSpPr>
          <p:nvPr/>
        </p:nvSpPr>
        <p:spPr>
          <a:xfrm>
            <a:off x="11044538" y="2332653"/>
            <a:ext cx="12142206" cy="10058400"/>
          </a:xfrm>
          <a:prstGeom prst="rect">
            <a:avLst/>
          </a:prstGeom>
          <a:ln>
            <a:solidFill>
              <a:schemeClr val="accent1"/>
            </a:solidFill>
          </a:ln>
        </p:spPr>
        <p:txBody>
          <a:bodyPr vert="horz" lIns="91440" tIns="45720" rIns="91440" bIns="45720" rtlCol="0" anchor="t" anchorCtr="0">
            <a:noAutofit/>
          </a:bodyPr>
          <a:lstStyle>
            <a:defPPr>
              <a:defRPr lang="en-US"/>
            </a:defPPr>
            <a:lvl1pPr indent="0" defTabSz="1828800">
              <a:lnSpc>
                <a:spcPct val="90000"/>
              </a:lnSpc>
              <a:spcBef>
                <a:spcPts val="2000"/>
              </a:spcBef>
              <a:buFont typeface="Arial" panose="020B0604020202020204" pitchFamily="34" charset="0"/>
              <a:buNone/>
              <a:defRPr sz="4000"/>
            </a:lvl1pPr>
            <a:lvl2pPr marL="1371600" lvl="1" indent="-457200" defTabSz="1828800">
              <a:lnSpc>
                <a:spcPct val="120000"/>
              </a:lnSpc>
              <a:spcBef>
                <a:spcPts val="1000"/>
              </a:spcBef>
              <a:buFont typeface="Arial" panose="020B0604020202020204" pitchFamily="34" charset="0"/>
              <a:buChar char="•"/>
              <a:defRPr sz="4000">
                <a:solidFill>
                  <a:srgbClr val="42484D"/>
                </a:solidFill>
                <a:latin typeface="Aileron"/>
              </a:defRPr>
            </a:lvl2pPr>
            <a:lvl3pPr marL="2286000" indent="-457200" defTabSz="1828800">
              <a:lnSpc>
                <a:spcPct val="90000"/>
              </a:lnSpc>
              <a:spcBef>
                <a:spcPts val="1000"/>
              </a:spcBef>
              <a:buFont typeface="Arial" panose="020B0604020202020204" pitchFamily="34" charset="0"/>
              <a:buChar char="•"/>
              <a:defRPr sz="3800"/>
            </a:lvl3pPr>
            <a:lvl4pPr marL="3200400" indent="-457200" defTabSz="1828800">
              <a:lnSpc>
                <a:spcPct val="90000"/>
              </a:lnSpc>
              <a:spcBef>
                <a:spcPts val="1000"/>
              </a:spcBef>
              <a:buFont typeface="Arial" panose="020B0604020202020204" pitchFamily="34" charset="0"/>
              <a:buChar char="•"/>
            </a:lvl4pPr>
            <a:lvl5pPr marL="4114800" indent="-457200" defTabSz="1828800">
              <a:lnSpc>
                <a:spcPct val="90000"/>
              </a:lnSpc>
              <a:spcBef>
                <a:spcPts val="1000"/>
              </a:spcBef>
              <a:buFont typeface="Arial" panose="020B0604020202020204" pitchFamily="34" charset="0"/>
              <a:buChar char="•"/>
              <a:defRPr sz="3400"/>
            </a:lvl5pPr>
            <a:lvl6pPr marL="5029200" indent="-457200" defTabSz="1828800">
              <a:lnSpc>
                <a:spcPct val="90000"/>
              </a:lnSpc>
              <a:spcBef>
                <a:spcPts val="1000"/>
              </a:spcBef>
              <a:buFont typeface="Arial" panose="020B0604020202020204" pitchFamily="34" charset="0"/>
              <a:buChar char="•"/>
            </a:lvl6pPr>
            <a:lvl7pPr marL="5943600" indent="-457200" defTabSz="1828800">
              <a:lnSpc>
                <a:spcPct val="90000"/>
              </a:lnSpc>
              <a:spcBef>
                <a:spcPts val="1000"/>
              </a:spcBef>
              <a:buFont typeface="Arial" panose="020B0604020202020204" pitchFamily="34" charset="0"/>
              <a:buChar char="•"/>
            </a:lvl7pPr>
            <a:lvl8pPr marL="6858000" indent="-457200" defTabSz="1828800">
              <a:lnSpc>
                <a:spcPct val="90000"/>
              </a:lnSpc>
              <a:spcBef>
                <a:spcPts val="1000"/>
              </a:spcBef>
              <a:buFont typeface="Arial" panose="020B0604020202020204" pitchFamily="34" charset="0"/>
              <a:buChar char="•"/>
            </a:lvl8pPr>
            <a:lvl9pPr marL="7772400" indent="-457200" defTabSz="1828800">
              <a:lnSpc>
                <a:spcPct val="90000"/>
              </a:lnSpc>
              <a:spcBef>
                <a:spcPts val="1000"/>
              </a:spcBef>
              <a:buFont typeface="Arial" panose="020B0604020202020204" pitchFamily="34" charset="0"/>
              <a:buChar char="•"/>
            </a:lvl9pPr>
          </a:lstStyle>
          <a:p>
            <a:pPr lvl="1"/>
            <a:r>
              <a:rPr lang="en-US" sz="3300" b="1" dirty="0"/>
              <a:t>IDEX Health and Science has partnered with our utility providers to purchase 100% renewable energy, sourced from hydro, wind, and other fully renewable sources.</a:t>
            </a:r>
          </a:p>
          <a:p>
            <a:pPr lvl="1"/>
            <a:r>
              <a:rPr lang="en-US" sz="3300" b="1" dirty="0"/>
              <a:t>We’ve implemented solar panel installations at Business Units where it’s feasible, and we continue to evaluate energy usage across all sites to identify opportunities for further expansion.</a:t>
            </a:r>
          </a:p>
          <a:p>
            <a:pPr lvl="1"/>
            <a:r>
              <a:rPr lang="en-US" sz="3300" b="1" dirty="0"/>
              <a:t>We regularly assess high-emission equipment, such as air compressors, to ensure any leaks are promptly repaired. We've transitioned most sites to 100% LED lighting, established procedures to power down equipment during non-operational hours, and actively recycle materials from our manufacturing processes to minimize landfill waste.</a:t>
            </a:r>
          </a:p>
          <a:p>
            <a:pPr lvl="1"/>
            <a:r>
              <a:rPr lang="en-US" sz="3300" b="1" dirty="0"/>
              <a:t>We also conduct 'Treasure Hunts' in collaboration with third-party experts to uncover opportunities for reducing greenhouse gas emissions from high energy sources</a:t>
            </a:r>
          </a:p>
        </p:txBody>
      </p:sp>
      <p:pic>
        <p:nvPicPr>
          <p:cNvPr id="16" name="Graphic 15" descr="Leaf with solid fill">
            <a:extLst>
              <a:ext uri="{FF2B5EF4-FFF2-40B4-BE49-F238E27FC236}">
                <a16:creationId xmlns:a16="http://schemas.microsoft.com/office/drawing/2014/main" id="{84722313-6339-84AF-A247-2A3D191BB1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36468" y="10596376"/>
            <a:ext cx="914400" cy="914400"/>
          </a:xfrm>
          <a:prstGeom prst="rect">
            <a:avLst/>
          </a:prstGeom>
        </p:spPr>
      </p:pic>
      <p:pic>
        <p:nvPicPr>
          <p:cNvPr id="17" name="Graphic 16" descr="Leaf with solid fill">
            <a:extLst>
              <a:ext uri="{FF2B5EF4-FFF2-40B4-BE49-F238E27FC236}">
                <a16:creationId xmlns:a16="http://schemas.microsoft.com/office/drawing/2014/main" id="{0435B184-984E-1BCA-D391-1B2BDA2C9B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03365" y="4365591"/>
            <a:ext cx="914400" cy="914400"/>
          </a:xfrm>
          <a:prstGeom prst="rect">
            <a:avLst/>
          </a:prstGeom>
        </p:spPr>
      </p:pic>
      <p:pic>
        <p:nvPicPr>
          <p:cNvPr id="23" name="Graphic 22" descr="Leaf with solid fill">
            <a:extLst>
              <a:ext uri="{FF2B5EF4-FFF2-40B4-BE49-F238E27FC236}">
                <a16:creationId xmlns:a16="http://schemas.microsoft.com/office/drawing/2014/main" id="{64955E5C-7634-02AE-A132-147D00FFCD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4619" y="6944570"/>
            <a:ext cx="914400" cy="914400"/>
          </a:xfrm>
          <a:prstGeom prst="rect">
            <a:avLst/>
          </a:prstGeom>
        </p:spPr>
      </p:pic>
      <p:pic>
        <p:nvPicPr>
          <p:cNvPr id="24" name="Graphic 23" descr="Leaf with solid fill">
            <a:extLst>
              <a:ext uri="{FF2B5EF4-FFF2-40B4-BE49-F238E27FC236}">
                <a16:creationId xmlns:a16="http://schemas.microsoft.com/office/drawing/2014/main" id="{1B028EF9-CCC3-6EE2-2FB7-DCFB333686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20085" y="2476318"/>
            <a:ext cx="914400" cy="914400"/>
          </a:xfrm>
          <a:prstGeom prst="rect">
            <a:avLst/>
          </a:prstGeom>
        </p:spPr>
      </p:pic>
      <p:pic>
        <p:nvPicPr>
          <p:cNvPr id="4" name="Picture 3">
            <a:extLst>
              <a:ext uri="{FF2B5EF4-FFF2-40B4-BE49-F238E27FC236}">
                <a16:creationId xmlns:a16="http://schemas.microsoft.com/office/drawing/2014/main" id="{6F7111C2-BA6A-2288-AE13-E561FEE482CA}"/>
              </a:ext>
            </a:extLst>
          </p:cNvPr>
          <p:cNvPicPr>
            <a:picLocks noChangeAspect="1"/>
          </p:cNvPicPr>
          <p:nvPr/>
        </p:nvPicPr>
        <p:blipFill>
          <a:blip r:embed="rId4"/>
          <a:stretch>
            <a:fillRect/>
          </a:stretch>
        </p:blipFill>
        <p:spPr>
          <a:xfrm>
            <a:off x="5103138" y="5654351"/>
            <a:ext cx="6086162" cy="7540376"/>
          </a:xfrm>
          <a:prstGeom prst="rect">
            <a:avLst/>
          </a:prstGeom>
        </p:spPr>
      </p:pic>
      <p:pic>
        <p:nvPicPr>
          <p:cNvPr id="9" name="Picture 8">
            <a:extLst>
              <a:ext uri="{FF2B5EF4-FFF2-40B4-BE49-F238E27FC236}">
                <a16:creationId xmlns:a16="http://schemas.microsoft.com/office/drawing/2014/main" id="{861B4ACB-2B31-C739-104B-8F764CC4B40F}"/>
              </a:ext>
            </a:extLst>
          </p:cNvPr>
          <p:cNvPicPr>
            <a:picLocks noChangeAspect="1"/>
          </p:cNvPicPr>
          <p:nvPr/>
        </p:nvPicPr>
        <p:blipFill>
          <a:blip r:embed="rId5"/>
          <a:stretch>
            <a:fillRect/>
          </a:stretch>
        </p:blipFill>
        <p:spPr>
          <a:xfrm>
            <a:off x="380417" y="1942939"/>
            <a:ext cx="4826065" cy="9051219"/>
          </a:xfrm>
          <a:prstGeom prst="rect">
            <a:avLst/>
          </a:prstGeom>
          <a:ln>
            <a:solidFill>
              <a:srgbClr val="005D9D"/>
            </a:solidFill>
          </a:ln>
        </p:spPr>
      </p:pic>
    </p:spTree>
    <p:extLst>
      <p:ext uri="{BB962C8B-B14F-4D97-AF65-F5344CB8AC3E}">
        <p14:creationId xmlns:p14="http://schemas.microsoft.com/office/powerpoint/2010/main" val="380180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CB7478-D5CE-E2A2-B0A2-3EBAB7D92D72}"/>
              </a:ext>
            </a:extLst>
          </p:cNvPr>
          <p:cNvSpPr>
            <a:spLocks noGrp="1"/>
          </p:cNvSpPr>
          <p:nvPr>
            <p:ph type="title"/>
          </p:nvPr>
        </p:nvSpPr>
        <p:spPr/>
        <p:txBody>
          <a:bodyPr/>
          <a:lstStyle/>
          <a:p>
            <a:r>
              <a:rPr lang="en-US" sz="7200" dirty="0"/>
              <a:t>IDEX and IH&amp;S Code of Business Conduct and Ethics</a:t>
            </a:r>
          </a:p>
        </p:txBody>
      </p:sp>
      <p:sp>
        <p:nvSpPr>
          <p:cNvPr id="5" name="Footer Placeholder 4">
            <a:extLst>
              <a:ext uri="{FF2B5EF4-FFF2-40B4-BE49-F238E27FC236}">
                <a16:creationId xmlns:a16="http://schemas.microsoft.com/office/drawing/2014/main" id="{DC611378-FBCB-D098-BBD8-4E4E3A210561}"/>
              </a:ext>
            </a:extLst>
          </p:cNvPr>
          <p:cNvSpPr>
            <a:spLocks noGrp="1"/>
          </p:cNvSpPr>
          <p:nvPr>
            <p:ph type="ftr" sz="quarter" idx="24"/>
          </p:nvPr>
        </p:nvSpPr>
        <p:spPr/>
        <p:txBody>
          <a:bodyPr/>
          <a:lstStyle/>
          <a:p>
            <a:r>
              <a:rPr lang="en-US" dirty="0"/>
              <a:t>©2025 IDEX Health &amp; Science     |     </a:t>
            </a:r>
            <a:fld id="{5FBD23A4-5571-D84B-B4B8-C178196B4297}" type="slidenum">
              <a:rPr lang="en-US" smtClean="0"/>
              <a:pPr/>
              <a:t>6</a:t>
            </a:fld>
            <a:endParaRPr lang="en-US" dirty="0"/>
          </a:p>
        </p:txBody>
      </p:sp>
      <p:sp>
        <p:nvSpPr>
          <p:cNvPr id="6" name="Text Placeholder 2">
            <a:extLst>
              <a:ext uri="{FF2B5EF4-FFF2-40B4-BE49-F238E27FC236}">
                <a16:creationId xmlns:a16="http://schemas.microsoft.com/office/drawing/2014/main" id="{8D9C7FC8-0335-0F97-BF15-09DB2AAC6A82}"/>
              </a:ext>
            </a:extLst>
          </p:cNvPr>
          <p:cNvSpPr>
            <a:spLocks noGrp="1"/>
          </p:cNvSpPr>
          <p:nvPr>
            <p:ph type="body" sz="quarter" idx="23"/>
          </p:nvPr>
        </p:nvSpPr>
        <p:spPr>
          <a:xfrm>
            <a:off x="1104900" y="2351088"/>
            <a:ext cx="10279063" cy="9190037"/>
          </a:xfrm>
          <a:ln>
            <a:solidFill>
              <a:schemeClr val="accent1"/>
            </a:solidFill>
          </a:ln>
        </p:spPr>
        <p:txBody>
          <a:bodyPr vert="horz" lIns="91440" tIns="45720" rIns="91440" bIns="45720" rtlCol="0" anchor="t">
            <a:normAutofit lnSpcReduction="10000"/>
          </a:bodyPr>
          <a:lstStyle/>
          <a:p>
            <a:pPr algn="just"/>
            <a:r>
              <a:rPr lang="en-US" sz="5000" b="1" i="0" dirty="0">
                <a:solidFill>
                  <a:srgbClr val="42484D"/>
                </a:solidFill>
                <a:effectLst/>
                <a:latin typeface="Aileron"/>
              </a:rPr>
              <a:t>IDEX and IDEX Health and Science have adopted the </a:t>
            </a:r>
            <a:r>
              <a:rPr lang="en-US" sz="5000" b="1" i="0" dirty="0">
                <a:solidFill>
                  <a:srgbClr val="085E9B"/>
                </a:solidFill>
                <a:effectLst/>
                <a:latin typeface="Aileron"/>
                <a:hlinkClick r:id="rId2"/>
              </a:rPr>
              <a:t>Code of Business Conduct and Ethics,</a:t>
            </a:r>
            <a:r>
              <a:rPr lang="en-US" sz="5000" b="1" i="0" dirty="0">
                <a:solidFill>
                  <a:srgbClr val="42484D"/>
                </a:solidFill>
                <a:effectLst/>
                <a:latin typeface="Aileron"/>
              </a:rPr>
              <a:t> which outlines the company’s commitment to conducting itself with honesty, fairness and integrity and to observing the rule and spirit of the legal and regulatory environment in which the company operates. The code is rooted in </a:t>
            </a:r>
            <a:r>
              <a:rPr lang="en-US" sz="5000" b="1" i="0" dirty="0">
                <a:solidFill>
                  <a:srgbClr val="085E9B"/>
                </a:solidFill>
                <a:effectLst/>
                <a:latin typeface="Aileron"/>
                <a:hlinkClick r:id="rId3"/>
              </a:rPr>
              <a:t>IDEX’s values</a:t>
            </a:r>
            <a:r>
              <a:rPr lang="en-US" sz="5000" b="1" i="0" dirty="0">
                <a:solidFill>
                  <a:srgbClr val="42484D"/>
                </a:solidFill>
                <a:effectLst/>
                <a:latin typeface="Aileron"/>
              </a:rPr>
              <a:t> and defines the fundamental ethical standards that we expect of everyone who works for IDEX, including our contractors, </a:t>
            </a:r>
            <a:r>
              <a:rPr lang="en-US" sz="5000" b="1" i="0" dirty="0">
                <a:solidFill>
                  <a:srgbClr val="085E9B"/>
                </a:solidFill>
                <a:effectLst/>
                <a:latin typeface="Aileron"/>
                <a:hlinkClick r:id="rId4"/>
              </a:rPr>
              <a:t>suppliers</a:t>
            </a:r>
            <a:r>
              <a:rPr lang="en-US" sz="5000" b="1" i="0" dirty="0">
                <a:solidFill>
                  <a:srgbClr val="42484D"/>
                </a:solidFill>
                <a:effectLst/>
                <a:latin typeface="Aileron"/>
              </a:rPr>
              <a:t>, and partners.</a:t>
            </a:r>
          </a:p>
          <a:p>
            <a:endParaRPr lang="en-US" dirty="0"/>
          </a:p>
        </p:txBody>
      </p:sp>
      <p:pic>
        <p:nvPicPr>
          <p:cNvPr id="8" name="Content Placeholder 9">
            <a:extLst>
              <a:ext uri="{FF2B5EF4-FFF2-40B4-BE49-F238E27FC236}">
                <a16:creationId xmlns:a16="http://schemas.microsoft.com/office/drawing/2014/main" id="{F2EE228A-2CC1-4FEB-FE1F-4A1C2A34C808}"/>
              </a:ext>
            </a:extLst>
          </p:cNvPr>
          <p:cNvPicPr>
            <a:picLocks noChangeAspect="1"/>
          </p:cNvPicPr>
          <p:nvPr/>
        </p:nvPicPr>
        <p:blipFill>
          <a:blip r:embed="rId5"/>
          <a:stretch>
            <a:fillRect/>
          </a:stretch>
        </p:blipFill>
        <p:spPr>
          <a:xfrm>
            <a:off x="11797047" y="3268210"/>
            <a:ext cx="11850740" cy="7179580"/>
          </a:xfrm>
          <a:prstGeom prst="rect">
            <a:avLst/>
          </a:prstGeom>
        </p:spPr>
      </p:pic>
    </p:spTree>
    <p:extLst>
      <p:ext uri="{BB962C8B-B14F-4D97-AF65-F5344CB8AC3E}">
        <p14:creationId xmlns:p14="http://schemas.microsoft.com/office/powerpoint/2010/main" val="2051482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CB7478-D5CE-E2A2-B0A2-3EBAB7D92D72}"/>
              </a:ext>
            </a:extLst>
          </p:cNvPr>
          <p:cNvSpPr>
            <a:spLocks noGrp="1"/>
          </p:cNvSpPr>
          <p:nvPr>
            <p:ph type="title"/>
          </p:nvPr>
        </p:nvSpPr>
        <p:spPr/>
        <p:txBody>
          <a:bodyPr/>
          <a:lstStyle/>
          <a:p>
            <a:r>
              <a:rPr lang="en-US" sz="7200" dirty="0"/>
              <a:t>Questions</a:t>
            </a:r>
          </a:p>
        </p:txBody>
      </p:sp>
      <p:sp>
        <p:nvSpPr>
          <p:cNvPr id="5" name="Footer Placeholder 4">
            <a:extLst>
              <a:ext uri="{FF2B5EF4-FFF2-40B4-BE49-F238E27FC236}">
                <a16:creationId xmlns:a16="http://schemas.microsoft.com/office/drawing/2014/main" id="{DC611378-FBCB-D098-BBD8-4E4E3A210561}"/>
              </a:ext>
            </a:extLst>
          </p:cNvPr>
          <p:cNvSpPr>
            <a:spLocks noGrp="1"/>
          </p:cNvSpPr>
          <p:nvPr>
            <p:ph type="ftr" sz="quarter" idx="24"/>
          </p:nvPr>
        </p:nvSpPr>
        <p:spPr/>
        <p:txBody>
          <a:bodyPr/>
          <a:lstStyle/>
          <a:p>
            <a:r>
              <a:rPr lang="en-US" dirty="0"/>
              <a:t>©2025 IDEX Health &amp; Science     |     </a:t>
            </a:r>
            <a:fld id="{5FBD23A4-5571-D84B-B4B8-C178196B4297}" type="slidenum">
              <a:rPr lang="en-US" smtClean="0"/>
              <a:pPr/>
              <a:t>7</a:t>
            </a:fld>
            <a:endParaRPr lang="en-US" dirty="0"/>
          </a:p>
        </p:txBody>
      </p:sp>
      <p:sp>
        <p:nvSpPr>
          <p:cNvPr id="6" name="Text Placeholder 2">
            <a:extLst>
              <a:ext uri="{FF2B5EF4-FFF2-40B4-BE49-F238E27FC236}">
                <a16:creationId xmlns:a16="http://schemas.microsoft.com/office/drawing/2014/main" id="{8D9C7FC8-0335-0F97-BF15-09DB2AAC6A82}"/>
              </a:ext>
            </a:extLst>
          </p:cNvPr>
          <p:cNvSpPr>
            <a:spLocks noGrp="1"/>
          </p:cNvSpPr>
          <p:nvPr>
            <p:ph type="body" sz="quarter" idx="23"/>
          </p:nvPr>
        </p:nvSpPr>
        <p:spPr>
          <a:xfrm>
            <a:off x="1104900" y="2351088"/>
            <a:ext cx="22177049" cy="9190037"/>
          </a:xfrm>
          <a:ln>
            <a:solidFill>
              <a:schemeClr val="bg1"/>
            </a:solidFill>
          </a:ln>
        </p:spPr>
        <p:txBody>
          <a:bodyPr vert="horz" lIns="91440" tIns="45720" rIns="91440" bIns="45720" rtlCol="0" anchor="t">
            <a:normAutofit/>
          </a:bodyPr>
          <a:lstStyle/>
          <a:p>
            <a:pPr algn="just"/>
            <a:r>
              <a:rPr lang="en-US" sz="5000" b="1" i="0" dirty="0">
                <a:solidFill>
                  <a:srgbClr val="42484D"/>
                </a:solidFill>
                <a:effectLst/>
                <a:latin typeface="Aileron"/>
              </a:rPr>
              <a:t>If your company has additional questions about IDEX Health &amp; Science or IDEX Corporation’s Sustainability, please contact:</a:t>
            </a:r>
          </a:p>
          <a:p>
            <a:pPr algn="just"/>
            <a:endParaRPr lang="en-US" sz="5000" b="1" i="0" dirty="0">
              <a:solidFill>
                <a:srgbClr val="42484D"/>
              </a:solidFill>
              <a:effectLst/>
              <a:latin typeface="Aileron"/>
            </a:endParaRPr>
          </a:p>
          <a:p>
            <a:pPr algn="just"/>
            <a:r>
              <a:rPr lang="en-US" sz="5000" b="1" dirty="0">
                <a:solidFill>
                  <a:srgbClr val="00B050"/>
                </a:solidFill>
                <a:latin typeface="Aileron"/>
              </a:rPr>
              <a:t>IHSCompilance@idexcorp.com</a:t>
            </a:r>
            <a:endParaRPr lang="en-US" sz="5000" b="1" i="0" dirty="0">
              <a:solidFill>
                <a:srgbClr val="00B050"/>
              </a:solidFill>
              <a:effectLst/>
              <a:latin typeface="Aileron"/>
            </a:endParaRPr>
          </a:p>
          <a:p>
            <a:endParaRPr lang="en-US" dirty="0"/>
          </a:p>
        </p:txBody>
      </p:sp>
    </p:spTree>
    <p:extLst>
      <p:ext uri="{BB962C8B-B14F-4D97-AF65-F5344CB8AC3E}">
        <p14:creationId xmlns:p14="http://schemas.microsoft.com/office/powerpoint/2010/main" val="4176604726"/>
      </p:ext>
    </p:extLst>
  </p:cSld>
  <p:clrMapOvr>
    <a:masterClrMapping/>
  </p:clrMapOvr>
</p:sld>
</file>

<file path=ppt/theme/theme1.xml><?xml version="1.0" encoding="utf-8"?>
<a:theme xmlns:a="http://schemas.openxmlformats.org/drawingml/2006/main" name="IDEX Master 2019">
  <a:themeElements>
    <a:clrScheme name="IDEX Colors">
      <a:dk1>
        <a:srgbClr val="FFFFFF"/>
      </a:dk1>
      <a:lt1>
        <a:srgbClr val="5F6061"/>
      </a:lt1>
      <a:dk2>
        <a:srgbClr val="8A8C8C"/>
      </a:dk2>
      <a:lt2>
        <a:srgbClr val="5F6061"/>
      </a:lt2>
      <a:accent1>
        <a:srgbClr val="007DC3"/>
      </a:accent1>
      <a:accent2>
        <a:srgbClr val="00AEEF"/>
      </a:accent2>
      <a:accent3>
        <a:srgbClr val="77BC1F"/>
      </a:accent3>
      <a:accent4>
        <a:srgbClr val="FF8300"/>
      </a:accent4>
      <a:accent5>
        <a:srgbClr val="5B2B82"/>
      </a:accent5>
      <a:accent6>
        <a:srgbClr val="E7323F"/>
      </a:accent6>
      <a:hlink>
        <a:srgbClr val="007DC3"/>
      </a:hlink>
      <a:folHlink>
        <a:srgbClr val="00AEE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EX Master 2019" id="{C88E8EC3-2D8F-0B40-B0BD-CF74C5EF0E27}" vid="{2584DD41-FDA9-1A48-B022-4D0ED3213F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F37A94CB39EA40810D9E9455BF4D63" ma:contentTypeVersion="4" ma:contentTypeDescription="Create a new document." ma:contentTypeScope="" ma:versionID="b163a18d6bb22bd6c993cb9509dbb108">
  <xsd:schema xmlns:xsd="http://www.w3.org/2001/XMLSchema" xmlns:xs="http://www.w3.org/2001/XMLSchema" xmlns:p="http://schemas.microsoft.com/office/2006/metadata/properties" xmlns:ns3="cfdf92f0-145a-4596-997d-e762f3d872a9" targetNamespace="http://schemas.microsoft.com/office/2006/metadata/properties" ma:root="true" ma:fieldsID="f757dd268f778d5f4459fcb49c61cb71" ns3:_="">
    <xsd:import namespace="cfdf92f0-145a-4596-997d-e762f3d872a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df92f0-145a-4596-997d-e762f3d872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3D4191-28A4-427B-B068-1526F2BD3F7A}">
  <ds:schemaRefs>
    <ds:schemaRef ds:uri="http://schemas.microsoft.com/sharepoint/v3/contenttype/forms"/>
  </ds:schemaRefs>
</ds:datastoreItem>
</file>

<file path=customXml/itemProps2.xml><?xml version="1.0" encoding="utf-8"?>
<ds:datastoreItem xmlns:ds="http://schemas.openxmlformats.org/officeDocument/2006/customXml" ds:itemID="{C37A9A78-821D-48A1-B9D0-D7154C9C93EF}">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cfdf92f0-145a-4596-997d-e762f3d872a9"/>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F6924A6-AFF4-4CAE-8B81-57D609126C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df92f0-145a-4596-997d-e762f3d872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7703</TotalTime>
  <Words>593</Words>
  <Application>Microsoft Office PowerPoint</Application>
  <PresentationFormat>Custom</PresentationFormat>
  <Paragraphs>76</Paragraphs>
  <Slides>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Aileron</vt:lpstr>
      <vt:lpstr>Arial</vt:lpstr>
      <vt:lpstr>Calibri</vt:lpstr>
      <vt:lpstr>Calibri Light</vt:lpstr>
      <vt:lpstr>IDEX Master 2019</vt:lpstr>
      <vt:lpstr>Office Theme</vt:lpstr>
      <vt:lpstr>PowerPoint Presentation</vt:lpstr>
      <vt:lpstr>Green House Gas Emission Goal - IDEX</vt:lpstr>
      <vt:lpstr>Green House Gas Emission Goal – IH&amp;S</vt:lpstr>
      <vt:lpstr>IH&amp;S Sustainability Story</vt:lpstr>
      <vt:lpstr>IH&amp;S Sustainability Story</vt:lpstr>
      <vt:lpstr>IDEX and IH&amp;S Code of Business Conduct and Ethics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Goodell, Nick</dc:creator>
  <cp:lastModifiedBy>Neil, Heather</cp:lastModifiedBy>
  <cp:revision>46</cp:revision>
  <dcterms:created xsi:type="dcterms:W3CDTF">2021-05-17T22:19:03Z</dcterms:created>
  <dcterms:modified xsi:type="dcterms:W3CDTF">2025-10-06T14:47:37Z</dcterms:modified>
</cp:coreProperties>
</file>